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APOL ADULYASAS" userId="88bb098d-9266-4fa2-803e-6e4eb67a2399" providerId="ADAL" clId="{66D487EA-BC52-41EE-94C3-8504F59A7C9C}"/>
    <pc:docChg chg="modSld">
      <pc:chgData name="ATTAPOL ADULYASAS" userId="88bb098d-9266-4fa2-803e-6e4eb67a2399" providerId="ADAL" clId="{66D487EA-BC52-41EE-94C3-8504F59A7C9C}" dt="2020-11-24T06:39:45.771" v="7" actId="20577"/>
      <pc:docMkLst>
        <pc:docMk/>
      </pc:docMkLst>
      <pc:sldChg chg="modSp mod">
        <pc:chgData name="ATTAPOL ADULYASAS" userId="88bb098d-9266-4fa2-803e-6e4eb67a2399" providerId="ADAL" clId="{66D487EA-BC52-41EE-94C3-8504F59A7C9C}" dt="2020-11-24T06:39:45.771" v="7" actId="20577"/>
        <pc:sldMkLst>
          <pc:docMk/>
          <pc:sldMk cId="2527907518" sldId="257"/>
        </pc:sldMkLst>
        <pc:spChg chg="mod">
          <ac:chgData name="ATTAPOL ADULYASAS" userId="88bb098d-9266-4fa2-803e-6e4eb67a2399" providerId="ADAL" clId="{66D487EA-BC52-41EE-94C3-8504F59A7C9C}" dt="2020-11-24T06:39:45.771" v="7" actId="20577"/>
          <ac:spMkLst>
            <pc:docMk/>
            <pc:sldMk cId="2527907518" sldId="257"/>
            <ac:spMk id="2" creationId="{00000000-0000-0000-0000-000000000000}"/>
          </ac:spMkLst>
        </pc:spChg>
      </pc:sldChg>
    </pc:docChg>
  </pc:docChgLst>
  <pc:docChgLst>
    <pc:chgData name="ATTAPOL" userId="88bb098d-9266-4fa2-803e-6e4eb67a2399" providerId="ADAL" clId="{F46F80FB-2E72-4FC0-BC18-F8F1164BE3D6}"/>
    <pc:docChg chg="modSld">
      <pc:chgData name="ATTAPOL" userId="88bb098d-9266-4fa2-803e-6e4eb67a2399" providerId="ADAL" clId="{F46F80FB-2E72-4FC0-BC18-F8F1164BE3D6}" dt="2022-11-24T01:42:17.007" v="5" actId="20577"/>
      <pc:docMkLst>
        <pc:docMk/>
      </pc:docMkLst>
      <pc:sldChg chg="modSp mod">
        <pc:chgData name="ATTAPOL" userId="88bb098d-9266-4fa2-803e-6e4eb67a2399" providerId="ADAL" clId="{F46F80FB-2E72-4FC0-BC18-F8F1164BE3D6}" dt="2022-11-24T01:42:17.007" v="5" actId="20577"/>
        <pc:sldMkLst>
          <pc:docMk/>
          <pc:sldMk cId="2527907518" sldId="257"/>
        </pc:sldMkLst>
        <pc:spChg chg="mod">
          <ac:chgData name="ATTAPOL" userId="88bb098d-9266-4fa2-803e-6e4eb67a2399" providerId="ADAL" clId="{F46F80FB-2E72-4FC0-BC18-F8F1164BE3D6}" dt="2022-11-24T01:42:17.007" v="5" actId="20577"/>
          <ac:spMkLst>
            <pc:docMk/>
            <pc:sldMk cId="2527907518" sldId="257"/>
            <ac:spMk id="2" creationId="{00000000-0000-0000-0000-000000000000}"/>
          </ac:spMkLst>
        </pc:spChg>
      </pc:sldChg>
    </pc:docChg>
  </pc:docChgLst>
  <pc:docChgLst>
    <pc:chgData name="ATTAPOL ADULYASAS" userId="88bb098d-9266-4fa2-803e-6e4eb67a2399" providerId="ADAL" clId="{4F1A81B8-5076-4DFA-93A3-B217D4E9846C}"/>
    <pc:docChg chg="modSld">
      <pc:chgData name="ATTAPOL ADULYASAS" userId="88bb098d-9266-4fa2-803e-6e4eb67a2399" providerId="ADAL" clId="{4F1A81B8-5076-4DFA-93A3-B217D4E9846C}" dt="2021-11-29T06:04:45.324" v="55" actId="20577"/>
      <pc:docMkLst>
        <pc:docMk/>
      </pc:docMkLst>
      <pc:sldChg chg="modSp mod">
        <pc:chgData name="ATTAPOL ADULYASAS" userId="88bb098d-9266-4fa2-803e-6e4eb67a2399" providerId="ADAL" clId="{4F1A81B8-5076-4DFA-93A3-B217D4E9846C}" dt="2021-11-29T05:59:49.931" v="5" actId="20577"/>
        <pc:sldMkLst>
          <pc:docMk/>
          <pc:sldMk cId="458378807" sldId="259"/>
        </pc:sldMkLst>
        <pc:spChg chg="mod">
          <ac:chgData name="ATTAPOL ADULYASAS" userId="88bb098d-9266-4fa2-803e-6e4eb67a2399" providerId="ADAL" clId="{4F1A81B8-5076-4DFA-93A3-B217D4E9846C}" dt="2021-11-29T05:59:49.931" v="5" actId="20577"/>
          <ac:spMkLst>
            <pc:docMk/>
            <pc:sldMk cId="458378807" sldId="259"/>
            <ac:spMk id="4" creationId="{00000000-0000-0000-0000-000000000000}"/>
          </ac:spMkLst>
        </pc:spChg>
      </pc:sldChg>
      <pc:sldChg chg="modSp mod">
        <pc:chgData name="ATTAPOL ADULYASAS" userId="88bb098d-9266-4fa2-803e-6e4eb67a2399" providerId="ADAL" clId="{4F1A81B8-5076-4DFA-93A3-B217D4E9846C}" dt="2021-11-29T06:04:45.324" v="55" actId="20577"/>
        <pc:sldMkLst>
          <pc:docMk/>
          <pc:sldMk cId="3970848191" sldId="260"/>
        </pc:sldMkLst>
        <pc:spChg chg="mod">
          <ac:chgData name="ATTAPOL ADULYASAS" userId="88bb098d-9266-4fa2-803e-6e4eb67a2399" providerId="ADAL" clId="{4F1A81B8-5076-4DFA-93A3-B217D4E9846C}" dt="2021-11-29T06:04:45.324" v="55" actId="20577"/>
          <ac:spMkLst>
            <pc:docMk/>
            <pc:sldMk cId="3970848191" sldId="260"/>
            <ac:spMk id="4" creationId="{00000000-0000-0000-0000-000000000000}"/>
          </ac:spMkLst>
        </pc:spChg>
      </pc:sldChg>
    </pc:docChg>
  </pc:docChgLst>
  <pc:docChgLst>
    <pc:chgData name="ATTAPOL ADULYASAS" userId="88bb098d-9266-4fa2-803e-6e4eb67a2399" providerId="ADAL" clId="{F46F80FB-2E72-4FC0-BC18-F8F1164BE3D6}"/>
    <pc:docChg chg="modSld">
      <pc:chgData name="ATTAPOL ADULYASAS" userId="88bb098d-9266-4fa2-803e-6e4eb67a2399" providerId="ADAL" clId="{F46F80FB-2E72-4FC0-BC18-F8F1164BE3D6}" dt="2021-12-02T01:17:01.220" v="35" actId="20577"/>
      <pc:docMkLst>
        <pc:docMk/>
      </pc:docMkLst>
      <pc:sldChg chg="modSp mod">
        <pc:chgData name="ATTAPOL ADULYASAS" userId="88bb098d-9266-4fa2-803e-6e4eb67a2399" providerId="ADAL" clId="{F46F80FB-2E72-4FC0-BC18-F8F1164BE3D6}" dt="2021-12-02T01:15:51.523" v="17" actId="20577"/>
        <pc:sldMkLst>
          <pc:docMk/>
          <pc:sldMk cId="2527907518" sldId="257"/>
        </pc:sldMkLst>
        <pc:spChg chg="mod">
          <ac:chgData name="ATTAPOL ADULYASAS" userId="88bb098d-9266-4fa2-803e-6e4eb67a2399" providerId="ADAL" clId="{F46F80FB-2E72-4FC0-BC18-F8F1164BE3D6}" dt="2021-12-02T01:15:51.523" v="17" actId="20577"/>
          <ac:spMkLst>
            <pc:docMk/>
            <pc:sldMk cId="2527907518" sldId="257"/>
            <ac:spMk id="2" creationId="{00000000-0000-0000-0000-000000000000}"/>
          </ac:spMkLst>
        </pc:spChg>
      </pc:sldChg>
      <pc:sldChg chg="modSp mod">
        <pc:chgData name="ATTAPOL ADULYASAS" userId="88bb098d-9266-4fa2-803e-6e4eb67a2399" providerId="ADAL" clId="{F46F80FB-2E72-4FC0-BC18-F8F1164BE3D6}" dt="2021-12-02T01:17:01.220" v="35" actId="20577"/>
        <pc:sldMkLst>
          <pc:docMk/>
          <pc:sldMk cId="458378807" sldId="259"/>
        </pc:sldMkLst>
        <pc:spChg chg="mod">
          <ac:chgData name="ATTAPOL ADULYASAS" userId="88bb098d-9266-4fa2-803e-6e4eb67a2399" providerId="ADAL" clId="{F46F80FB-2E72-4FC0-BC18-F8F1164BE3D6}" dt="2021-12-02T01:17:01.220" v="35" actId="20577"/>
          <ac:spMkLst>
            <pc:docMk/>
            <pc:sldMk cId="458378807" sldId="259"/>
            <ac:spMk id="4" creationId="{00000000-0000-0000-0000-000000000000}"/>
          </ac:spMkLst>
        </pc:spChg>
      </pc:sldChg>
      <pc:sldChg chg="modSp mod">
        <pc:chgData name="ATTAPOL ADULYASAS" userId="88bb098d-9266-4fa2-803e-6e4eb67a2399" providerId="ADAL" clId="{F46F80FB-2E72-4FC0-BC18-F8F1164BE3D6}" dt="2021-12-02T01:16:48.394" v="25" actId="20577"/>
        <pc:sldMkLst>
          <pc:docMk/>
          <pc:sldMk cId="53088470" sldId="263"/>
        </pc:sldMkLst>
        <pc:spChg chg="mod">
          <ac:chgData name="ATTAPOL ADULYASAS" userId="88bb098d-9266-4fa2-803e-6e4eb67a2399" providerId="ADAL" clId="{F46F80FB-2E72-4FC0-BC18-F8F1164BE3D6}" dt="2021-12-02T01:16:48.394" v="25" actId="20577"/>
          <ac:spMkLst>
            <pc:docMk/>
            <pc:sldMk cId="53088470" sldId="263"/>
            <ac:spMk id="4" creationId="{00000000-0000-0000-0000-000000000000}"/>
          </ac:spMkLst>
        </pc:spChg>
      </pc:sldChg>
    </pc:docChg>
  </pc:docChgLst>
  <pc:docChgLst>
    <pc:chgData name="ATTAPOL ADULYASAS" userId="88bb098d-9266-4fa2-803e-6e4eb67a2399" providerId="ADAL" clId="{ED458E23-436D-4330-9DC4-998FDF40839B}"/>
    <pc:docChg chg="delSld modSld">
      <pc:chgData name="ATTAPOL ADULYASAS" userId="88bb098d-9266-4fa2-803e-6e4eb67a2399" providerId="ADAL" clId="{ED458E23-436D-4330-9DC4-998FDF40839B}" dt="2021-12-01T05:36:05.855" v="41" actId="47"/>
      <pc:docMkLst>
        <pc:docMk/>
      </pc:docMkLst>
      <pc:sldChg chg="modSp mod">
        <pc:chgData name="ATTAPOL ADULYASAS" userId="88bb098d-9266-4fa2-803e-6e4eb67a2399" providerId="ADAL" clId="{ED458E23-436D-4330-9DC4-998FDF40839B}" dt="2021-12-01T05:34:08.273" v="29" actId="20577"/>
        <pc:sldMkLst>
          <pc:docMk/>
          <pc:sldMk cId="2527907518" sldId="257"/>
        </pc:sldMkLst>
        <pc:spChg chg="mod">
          <ac:chgData name="ATTAPOL ADULYASAS" userId="88bb098d-9266-4fa2-803e-6e4eb67a2399" providerId="ADAL" clId="{ED458E23-436D-4330-9DC4-998FDF40839B}" dt="2021-12-01T05:34:08.273" v="29" actId="20577"/>
          <ac:spMkLst>
            <pc:docMk/>
            <pc:sldMk cId="2527907518" sldId="257"/>
            <ac:spMk id="2" creationId="{00000000-0000-0000-0000-000000000000}"/>
          </ac:spMkLst>
        </pc:spChg>
      </pc:sldChg>
      <pc:sldChg chg="modSp mod">
        <pc:chgData name="ATTAPOL ADULYASAS" userId="88bb098d-9266-4fa2-803e-6e4eb67a2399" providerId="ADAL" clId="{ED458E23-436D-4330-9DC4-998FDF40839B}" dt="2021-11-30T06:56:18.140" v="3" actId="20577"/>
        <pc:sldMkLst>
          <pc:docMk/>
          <pc:sldMk cId="458378807" sldId="259"/>
        </pc:sldMkLst>
        <pc:spChg chg="mod">
          <ac:chgData name="ATTAPOL ADULYASAS" userId="88bb098d-9266-4fa2-803e-6e4eb67a2399" providerId="ADAL" clId="{ED458E23-436D-4330-9DC4-998FDF40839B}" dt="2021-11-30T06:56:18.140" v="3" actId="20577"/>
          <ac:spMkLst>
            <pc:docMk/>
            <pc:sldMk cId="458378807" sldId="259"/>
            <ac:spMk id="4" creationId="{00000000-0000-0000-0000-000000000000}"/>
          </ac:spMkLst>
        </pc:spChg>
      </pc:sldChg>
      <pc:sldChg chg="del">
        <pc:chgData name="ATTAPOL ADULYASAS" userId="88bb098d-9266-4fa2-803e-6e4eb67a2399" providerId="ADAL" clId="{ED458E23-436D-4330-9DC4-998FDF40839B}" dt="2021-12-01T05:36:05.855" v="41" actId="47"/>
        <pc:sldMkLst>
          <pc:docMk/>
          <pc:sldMk cId="2485387359" sldId="262"/>
        </pc:sldMkLst>
      </pc:sldChg>
      <pc:sldChg chg="modSp mod">
        <pc:chgData name="ATTAPOL ADULYASAS" userId="88bb098d-9266-4fa2-803e-6e4eb67a2399" providerId="ADAL" clId="{ED458E23-436D-4330-9DC4-998FDF40839B}" dt="2021-12-01T05:35:40.560" v="40" actId="14100"/>
        <pc:sldMkLst>
          <pc:docMk/>
          <pc:sldMk cId="53088470" sldId="263"/>
        </pc:sldMkLst>
        <pc:spChg chg="mod">
          <ac:chgData name="ATTAPOL ADULYASAS" userId="88bb098d-9266-4fa2-803e-6e4eb67a2399" providerId="ADAL" clId="{ED458E23-436D-4330-9DC4-998FDF40839B}" dt="2021-12-01T05:35:40.560" v="40" actId="14100"/>
          <ac:spMkLst>
            <pc:docMk/>
            <pc:sldMk cId="53088470" sldId="263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7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25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21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2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5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6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3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97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5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60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2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D882-818F-46FD-AC3A-AB5178133B6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07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4191"/>
            <a:ext cx="8064896" cy="1152128"/>
          </a:xfrm>
        </p:spPr>
        <p:txBody>
          <a:bodyPr>
            <a:noAutofit/>
          </a:bodyPr>
          <a:lstStyle/>
          <a:p>
            <a:pPr algn="l"/>
            <a:r>
              <a:rPr lang="en-GB" b="1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141111007 </a:t>
            </a:r>
            <a:r>
              <a:rPr lang="th-TH" b="1" dirty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ระบบฐานข้อมูล</a:t>
            </a:r>
            <a:endParaRPr lang="en-GB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479715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อาจารย์ อรรถพล อดุลยศาสน์</a:t>
            </a:r>
            <a:endParaRPr lang="en-GB" sz="36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คณะวิทยาศาสตร์เทคโนโลยี และการเกษตร</a:t>
            </a:r>
          </a:p>
          <a:p>
            <a:r>
              <a:rPr lang="th-TH" sz="36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สาขาคอมพิวเตอร์</a:t>
            </a: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3329707" cy="32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90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cs typeface="+mn-cs"/>
              </a:rPr>
              <a:t>คำอธิบายวิชา</a:t>
            </a:r>
            <a:endParaRPr lang="en-GB" sz="5400" b="1" dirty="0">
              <a:solidFill>
                <a:srgbClr val="AC8300"/>
              </a:solidFill>
              <a:cs typeface="+mn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5840" y="1412776"/>
            <a:ext cx="8014592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382270" algn="thaiDist">
              <a:spcBef>
                <a:spcPts val="0"/>
              </a:spcBef>
              <a:spcAft>
                <a:spcPts val="0"/>
              </a:spcAft>
            </a:pPr>
            <a:r>
              <a:rPr lang="th-TH" sz="28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แนวคิดของระบบฐานข้อมูล แฟ้มข้อมูลและฐานข้อมูล สถาปัตยกรรมของ ระบบฐานข้อมูล หน่วยข้อมูลและความสัมพันธ์ของหน่วยข้อมูล การออกแบบฐานข้อมูลด้วยวิธีแผนภาพอีอาร์และวิธีนอร</a:t>
            </a:r>
            <a:r>
              <a:rPr lang="th-TH" sz="2800" dirty="0" err="1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์มัลไล</a:t>
            </a:r>
            <a:r>
              <a:rPr lang="th-TH" sz="28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เซชัน โครงสร้างฐานข้อมูลแบบ</a:t>
            </a:r>
            <a:r>
              <a:rPr lang="th-TH" sz="2800" dirty="0" err="1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ลําดับ</a:t>
            </a:r>
            <a:r>
              <a:rPr lang="th-TH" sz="28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ชั้น แบบเครือข่าย และแบบเชิงสัมพันธ์ ภาษาฐานข้อมูล</a:t>
            </a:r>
          </a:p>
          <a:p>
            <a:pPr marL="0" marR="0" indent="382270" algn="thaiDist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0" marR="0" indent="382270" algn="thaiDist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Concepts of database systems, data file and database, architecture of database systems, data units and relationship between them, database design with Entity-Relationship (E-R) diagram and normalization, database structures in hierarchical, network and relational models, and database language</a:t>
            </a:r>
            <a:endParaRPr lang="en-US" sz="28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th-TH" sz="28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8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ข้อตกลงในชั้นเรียน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1916832"/>
            <a:ext cx="7920880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เข้าเรียน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13: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15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น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.</a:t>
            </a:r>
            <a:endParaRPr lang="th-TH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มาสายเกิน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15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นาที (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13:30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น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.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)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" panose="05000000000000000000" pitchFamily="2" charset="2"/>
              </a:rPr>
              <a:t>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" panose="05000000000000000000" pitchFamily="2" charset="2"/>
              </a:rPr>
              <a:t>ขาด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" panose="05000000000000000000" pitchFamily="2" charset="2"/>
              </a:rPr>
              <a:t>1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" panose="05000000000000000000" pitchFamily="2" charset="2"/>
              </a:rPr>
              <a:t>ครั้ง</a:t>
            </a:r>
            <a:endParaRPr lang="en-GB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  <a:sym typeface="Wingdings" panose="05000000000000000000" pitchFamily="2" charset="2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" panose="05000000000000000000" pitchFamily="2" charset="2"/>
              </a:rPr>
              <a:t>ขาด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" panose="05000000000000000000" pitchFamily="2" charset="2"/>
              </a:rPr>
              <a:t>1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ครั้ง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"/>
              </a:rPr>
              <a:t>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หักคะแนน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คะแนน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ขาด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3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ครั้ง </a:t>
            </a:r>
            <a:r>
              <a:rPr lang="en-GB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" panose="05000000000000000000" pitchFamily="2" charset="2"/>
              </a:rPr>
              <a:t> </a:t>
            </a: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" panose="05000000000000000000" pitchFamily="2" charset="2"/>
              </a:rPr>
              <a:t>หมดสิทธิ์สอบ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ส่งงานตรงเวลา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การบ้าน   รายงาน   สอบ  ใช้ความสามารถตัวเอง ทำด้วยตัวเอง</a:t>
            </a:r>
            <a:endParaRPr lang="en-GB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37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ข้อตกลงการให้คะแนน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1673424"/>
            <a:ext cx="8280920" cy="4923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altLang="en-US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ระหว่างภาค (</a:t>
            </a:r>
            <a:r>
              <a:rPr lang="en-US" altLang="en-US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60</a:t>
            </a:r>
            <a:r>
              <a:rPr lang="th-TH" altLang="en-US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%) แบ่งเป็น	 </a:t>
            </a:r>
          </a:p>
          <a:p>
            <a:pPr lvl="1" algn="l"/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ความสนใจ (การเข้าเรียน จริยธรรม และ การแต่งกาย)	</a:t>
            </a:r>
            <a:r>
              <a:rPr lang="en-US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10</a:t>
            </a:r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%</a:t>
            </a:r>
          </a:p>
          <a:p>
            <a:pPr lvl="1" algn="l"/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งานที่ได้รับมอบหมาย					</a:t>
            </a:r>
            <a:r>
              <a:rPr lang="en-GB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</a:t>
            </a:r>
            <a:r>
              <a:rPr lang="en-US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0</a:t>
            </a:r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%</a:t>
            </a:r>
          </a:p>
          <a:p>
            <a:pPr lvl="1" algn="l"/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สอบปฏิบัติ							</a:t>
            </a:r>
            <a:r>
              <a:rPr lang="en-GB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15%</a:t>
            </a:r>
            <a:endParaRPr lang="th-TH" altLang="en-US" sz="32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lvl="1" algn="l"/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สอบกลางภาค						</a:t>
            </a:r>
            <a:r>
              <a:rPr lang="en-US" altLang="en-US" sz="3200" b="1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15</a:t>
            </a:r>
            <a:r>
              <a:rPr lang="th-TH" altLang="en-US" sz="3200" b="1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%</a:t>
            </a:r>
            <a:endParaRPr lang="th-TH" altLang="en-US" sz="32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altLang="en-US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ปลายภาค (</a:t>
            </a:r>
            <a:r>
              <a:rPr lang="en-US" altLang="en-US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40%</a:t>
            </a:r>
            <a:r>
              <a:rPr lang="th-TH" altLang="en-US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)	 </a:t>
            </a:r>
          </a:p>
          <a:p>
            <a:pPr lvl="1" algn="l"/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สอบปลายภาค						</a:t>
            </a:r>
            <a:r>
              <a:rPr lang="en-US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20</a:t>
            </a:r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%</a:t>
            </a:r>
            <a:endParaRPr lang="en-GB" altLang="en-US" sz="32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lvl="1" algn="l"/>
            <a:r>
              <a:rPr lang="th-TH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สอบปฏิบัติ							</a:t>
            </a:r>
            <a:r>
              <a:rPr lang="en-GB" altLang="en-US" sz="3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20%</a:t>
            </a:r>
            <a:endParaRPr lang="en-US" altLang="en-US" sz="32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84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ข้อตกลงการประเมินผล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768761" y="2744466"/>
            <a:ext cx="439248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en-US" sz="7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อิงกลุ่ม	 </a:t>
            </a:r>
            <a:r>
              <a:rPr lang="en-GB" altLang="en-US" sz="7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!!!</a:t>
            </a:r>
            <a:r>
              <a:rPr lang="th-TH" altLang="en-US" sz="7200" b="1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			</a:t>
            </a:r>
            <a:endParaRPr lang="en-US" altLang="en-US" sz="72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endParaRPr lang="en-GB" sz="72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endParaRPr lang="th-TH" sz="72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941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262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FreesiaUPC</vt:lpstr>
      <vt:lpstr>Office Theme</vt:lpstr>
      <vt:lpstr>141111007 ระบบฐานข้อมูล</vt:lpstr>
      <vt:lpstr>คำอธิบายวิชา</vt:lpstr>
      <vt:lpstr>ข้อตกลงในชั้นเรียน</vt:lpstr>
      <vt:lpstr>ข้อตกลงการให้คะแนน</vt:lpstr>
      <vt:lpstr>ข้อตกลงการประเมินผล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4112427 : วิศวกรรมซอฟแวร์ (1/2558)</dc:title>
  <dc:creator>Attapol Adulyasas</dc:creator>
  <cp:lastModifiedBy>Attapol Adulyasas</cp:lastModifiedBy>
  <cp:revision>81</cp:revision>
  <dcterms:created xsi:type="dcterms:W3CDTF">2015-09-02T12:08:06Z</dcterms:created>
  <dcterms:modified xsi:type="dcterms:W3CDTF">2023-11-17T07:58:53Z</dcterms:modified>
</cp:coreProperties>
</file>