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45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623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768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74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001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27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13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97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61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59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2046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375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5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4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946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905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A1099-2C7F-4BBA-960C-8607BD173344}" type="datetimeFigureOut">
              <a:rPr lang="th-TH" smtClean="0"/>
              <a:t>21/09/64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E51A1D-8DE7-4DC5-B89B-59546AEEF500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240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707E5F-9312-46E5-B542-89F445F80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853264"/>
            <a:ext cx="6815669" cy="1515533"/>
          </a:xfrm>
        </p:spPr>
        <p:txBody>
          <a:bodyPr/>
          <a:lstStyle/>
          <a:p>
            <a:r>
              <a:rPr lang="en-US" dirty="0"/>
              <a:t>Kemahiran</a:t>
            </a:r>
            <a:br>
              <a:rPr lang="en-US" dirty="0"/>
            </a:b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4746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5A8151B-11A6-43A8-8170-CA9A701A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Recite (R)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D55091D-4115-4BCD-AA6D-AFB9D521B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1714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A6F8F2-8E76-47D5-9367-417FF645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(R)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AB01658-D434-455C-BAA8-F2E251A57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9539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98C0492-3596-4632-9715-C2C3D43AD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4" y="685799"/>
            <a:ext cx="9601196" cy="1303867"/>
          </a:xfrm>
        </p:spPr>
        <p:txBody>
          <a:bodyPr/>
          <a:lstStyle/>
          <a:p>
            <a:r>
              <a:rPr lang="en-US" dirty="0" err="1"/>
              <a:t>Jadual</a:t>
            </a:r>
            <a:r>
              <a:rPr lang="en-US" dirty="0"/>
              <a:t> </a:t>
            </a:r>
            <a:r>
              <a:rPr lang="en-US" dirty="0" err="1"/>
              <a:t>Perincian</a:t>
            </a:r>
            <a:r>
              <a:rPr lang="en-US" dirty="0"/>
              <a:t> Teknik SQ3R</a:t>
            </a:r>
            <a:endParaRPr lang="th-TH" dirty="0"/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id="{2239A1C9-0302-4492-AE9E-D141FA05B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488975"/>
              </p:ext>
            </p:extLst>
          </p:nvPr>
        </p:nvGraphicFramePr>
        <p:xfrm>
          <a:off x="1202267" y="1770063"/>
          <a:ext cx="9601200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3867">
                  <a:extLst>
                    <a:ext uri="{9D8B030D-6E8A-4147-A177-3AD203B41FA5}">
                      <a16:colId xmlns:a16="http://schemas.microsoft.com/office/drawing/2014/main" val="986398843"/>
                    </a:ext>
                  </a:extLst>
                </a:gridCol>
                <a:gridCol w="7027333">
                  <a:extLst>
                    <a:ext uri="{9D8B030D-6E8A-4147-A177-3AD203B41FA5}">
                      <a16:colId xmlns:a16="http://schemas.microsoft.com/office/drawing/2014/main" val="33651906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Langkah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Catatan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614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Sarvey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Tinjau</a:t>
                      </a:r>
                      <a:r>
                        <a:rPr lang="en-US" dirty="0"/>
                        <a:t>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Panjang </a:t>
                      </a:r>
                      <a:r>
                        <a:rPr lang="en-US" dirty="0" err="1"/>
                        <a:t>teks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lebih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kurang</a:t>
                      </a:r>
                      <a:r>
                        <a:rPr lang="en-US" dirty="0"/>
                        <a:t>…….</a:t>
                      </a:r>
                      <a:r>
                        <a:rPr lang="en-US" dirty="0" err="1"/>
                        <a:t>patah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perkataan</a:t>
                      </a:r>
                      <a:r>
                        <a:rPr lang="en-US" dirty="0"/>
                        <a:t>, kata </a:t>
                      </a:r>
                      <a:r>
                        <a:rPr lang="en-US" dirty="0" err="1"/>
                        <a:t>kunci</a:t>
                      </a:r>
                      <a:r>
                        <a:rPr lang="en-US" dirty="0"/>
                        <a:t>, strategi </a:t>
                      </a:r>
                      <a:r>
                        <a:rPr lang="en-US" dirty="0" err="1"/>
                        <a:t>metakognisi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pengajaran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pembelajaran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membaca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teks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berkaitan</a:t>
                      </a:r>
                      <a:r>
                        <a:rPr lang="en-US" dirty="0"/>
                        <a:t>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06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 (</a:t>
                      </a:r>
                      <a:r>
                        <a:rPr lang="en-US" dirty="0" err="1"/>
                        <a:t>Soal</a:t>
                      </a:r>
                      <a:r>
                        <a:rPr lang="en-US" dirty="0"/>
                        <a:t>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Mengapakah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Bagaimanakah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Apakah</a:t>
                      </a:r>
                      <a:r>
                        <a:rPr lang="en-US" dirty="0"/>
                        <a:t> , </a:t>
                      </a:r>
                      <a:r>
                        <a:rPr lang="en-US" dirty="0" err="1"/>
                        <a:t>Siapakah</a:t>
                      </a:r>
                      <a:r>
                        <a:rPr lang="en-US" dirty="0"/>
                        <a:t> yang , </a:t>
                      </a:r>
                      <a:r>
                        <a:rPr lang="en-US" dirty="0" err="1"/>
                        <a:t>Apakah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rumusan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kajian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dll</a:t>
                      </a:r>
                      <a:r>
                        <a:rPr lang="en-US" dirty="0"/>
                        <a:t>.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10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Read (Baca)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membaca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intensif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memberi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tumpuan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terhadap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senarai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soalan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dibina</a:t>
                      </a:r>
                      <a:r>
                        <a:rPr lang="en-US" dirty="0"/>
                        <a:t>.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95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Recite (</a:t>
                      </a:r>
                      <a:r>
                        <a:rPr lang="en-US" dirty="0" err="1"/>
                        <a:t>Ulang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Siswa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mengulang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semula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soalan</a:t>
                      </a:r>
                      <a:r>
                        <a:rPr lang="en-US" dirty="0"/>
                        <a:t> dan </a:t>
                      </a:r>
                      <a:r>
                        <a:rPr lang="en-US" dirty="0" err="1"/>
                        <a:t>jawapan</a:t>
                      </a:r>
                      <a:r>
                        <a:rPr lang="en-US" dirty="0"/>
                        <a:t> yang </a:t>
                      </a:r>
                      <a:r>
                        <a:rPr lang="en-US" dirty="0" err="1"/>
                        <a:t>diperoleh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Langkah </a:t>
                      </a:r>
                      <a:r>
                        <a:rPr lang="en-US" dirty="0" err="1"/>
                        <a:t>sebelumnya</a:t>
                      </a:r>
                      <a:r>
                        <a:rPr lang="en-US" dirty="0"/>
                        <a:t>.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151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Review (</a:t>
                      </a:r>
                      <a:r>
                        <a:rPr lang="en-US" dirty="0" err="1"/>
                        <a:t>Semak</a:t>
                      </a:r>
                      <a:r>
                        <a:rPr lang="en-US" dirty="0"/>
                        <a:t>)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Kajian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menunjukkan</a:t>
                      </a:r>
                      <a:r>
                        <a:rPr lang="en-US" dirty="0"/>
                        <a:t> strategi </a:t>
                      </a:r>
                      <a:r>
                        <a:rPr lang="en-US" dirty="0" err="1"/>
                        <a:t>metakognisi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penting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dalam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meningkatkan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kualiti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pemahaman</a:t>
                      </a:r>
                      <a:r>
                        <a:rPr lang="en-US" dirty="0"/>
                        <a:t> murid. Guru </a:t>
                      </a:r>
                      <a:r>
                        <a:rPr lang="en-US" dirty="0" err="1"/>
                        <a:t>melaksanakan</a:t>
                      </a:r>
                      <a:r>
                        <a:rPr lang="en-US" dirty="0"/>
                        <a:t> strategi </a:t>
                      </a:r>
                      <a:r>
                        <a:rPr lang="en-US" dirty="0" err="1"/>
                        <a:t>ini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dengan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mengambil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keupayaan</a:t>
                      </a:r>
                      <a:r>
                        <a:rPr lang="en-US" dirty="0"/>
                        <a:t> murid </a:t>
                      </a:r>
                      <a:r>
                        <a:rPr lang="en-US" dirty="0" err="1"/>
                        <a:t>membuat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taakulan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terhadap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kandungan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teks</a:t>
                      </a:r>
                      <a:r>
                        <a:rPr lang="en-US" dirty="0"/>
                        <a:t>.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686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194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185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DA3602B-939D-4AB3-91DF-4B3EC19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Anda </a:t>
            </a:r>
            <a:r>
              <a:rPr lang="en-US" dirty="0" err="1"/>
              <a:t>harus</a:t>
            </a:r>
            <a:r>
              <a:rPr lang="en-US" dirty="0"/>
              <a:t>….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3F80A2B-8D0D-4A59-8C8A-E34911771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bacaan</a:t>
            </a:r>
            <a:endParaRPr lang="en-US" dirty="0"/>
          </a:p>
          <a:p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penulisan</a:t>
            </a:r>
            <a:endParaRPr lang="en-US" dirty="0"/>
          </a:p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pembaca</a:t>
            </a:r>
            <a:endParaRPr lang="en-US" dirty="0"/>
          </a:p>
          <a:p>
            <a:r>
              <a:rPr lang="en-US" dirty="0"/>
              <a:t>Terbuka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penulis</a:t>
            </a:r>
            <a:endParaRPr lang="en-US" dirty="0"/>
          </a:p>
          <a:p>
            <a:r>
              <a:rPr lang="en-US" dirty="0"/>
              <a:t>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932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4BE07B8-FEE9-498F-8858-0CAC3A78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Membada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64B68A0-4836-4526-A3DB-35B2E8A61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,</a:t>
            </a:r>
          </a:p>
          <a:p>
            <a:r>
              <a:rPr lang="en-US" dirty="0"/>
              <a:t>1.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berfikir</a:t>
            </a:r>
            <a:endParaRPr lang="en-US" dirty="0"/>
          </a:p>
          <a:p>
            <a:r>
              <a:rPr lang="en-US" dirty="0"/>
              <a:t>2. 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dan</a:t>
            </a:r>
          </a:p>
          <a:p>
            <a:r>
              <a:rPr lang="en-US" dirty="0"/>
              <a:t>3.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dibaca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882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C61C2DA-5D88-469C-9DE4-7617EB76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berfikir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9976DB7-F911-4ABD-966B-561D5E97D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835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4E0053F-D64A-404E-82FE-CB1D547EF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68F031-9A0D-4F6E-984C-7145A7770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144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C0381E-257C-4A86-8A36-390C7C86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Menilai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DC2CBE6-D108-4E8E-9D27-046FE4E6F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2817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5D22A96-7EA9-43DC-B14A-CC53AE812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9068"/>
          </a:xfrm>
        </p:spPr>
        <p:txBody>
          <a:bodyPr/>
          <a:lstStyle/>
          <a:p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ADA56A8-3F0C-46E0-BAFC-61039EE4C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Taksonomi</a:t>
            </a:r>
            <a:r>
              <a:rPr lang="en-US" dirty="0"/>
              <a:t> Bloom yang </a:t>
            </a:r>
            <a:r>
              <a:rPr lang="en-US" dirty="0" err="1"/>
              <a:t>disemak</a:t>
            </a:r>
            <a:r>
              <a:rPr lang="en-US" dirty="0"/>
              <a:t> oleh Anderson dan </a:t>
            </a:r>
            <a:r>
              <a:rPr lang="en-US" dirty="0" err="1"/>
              <a:t>Krathwhol</a:t>
            </a:r>
            <a:r>
              <a:rPr lang="en-US" dirty="0"/>
              <a:t> (2001).</a:t>
            </a:r>
          </a:p>
          <a:p>
            <a:r>
              <a:rPr lang="en-US" dirty="0"/>
              <a:t>1. </a:t>
            </a:r>
            <a:r>
              <a:rPr lang="en-US" dirty="0" err="1"/>
              <a:t>mengingat</a:t>
            </a:r>
            <a:r>
              <a:rPr lang="en-US" dirty="0"/>
              <a:t> dan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.</a:t>
            </a:r>
          </a:p>
          <a:p>
            <a:r>
              <a:rPr lang="en-US" dirty="0"/>
              <a:t>2.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dna</a:t>
            </a:r>
            <a:r>
              <a:rPr lang="en-US" dirty="0"/>
              <a:t> </a:t>
            </a:r>
            <a:r>
              <a:rPr lang="en-US" dirty="0" err="1"/>
              <a:t>menginterpretasi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 </a:t>
            </a:r>
            <a:r>
              <a:rPr lang="en-US" dirty="0" err="1"/>
              <a:t>tersirat</a:t>
            </a:r>
            <a:r>
              <a:rPr lang="en-US" dirty="0"/>
              <a:t>.</a:t>
            </a:r>
          </a:p>
          <a:p>
            <a:r>
              <a:rPr lang="en-US" dirty="0"/>
              <a:t>3. </a:t>
            </a:r>
            <a:r>
              <a:rPr lang="en-US" dirty="0" err="1"/>
              <a:t>mengaplikasikan</a:t>
            </a:r>
            <a:r>
              <a:rPr lang="en-US" dirty="0"/>
              <a:t> </a:t>
            </a:r>
            <a:r>
              <a:rPr lang="en-US" dirty="0" err="1"/>
              <a:t>konsep</a:t>
            </a: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yang </a:t>
            </a:r>
            <a:r>
              <a:rPr lang="en-US" dirty="0" err="1"/>
              <a:t>dibaca</a:t>
            </a:r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menilai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dan</a:t>
            </a:r>
          </a:p>
          <a:p>
            <a:r>
              <a:rPr lang="en-US" dirty="0"/>
              <a:t>6. </a:t>
            </a:r>
            <a:r>
              <a:rPr lang="en-US" dirty="0" err="1"/>
              <a:t>membina</a:t>
            </a:r>
            <a:r>
              <a:rPr lang="en-US" dirty="0"/>
              <a:t> dan </a:t>
            </a:r>
            <a:r>
              <a:rPr lang="en-US" dirty="0" err="1"/>
              <a:t>mencipta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867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F54F861-720E-4182-B01E-58C42285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Tulisan/</a:t>
            </a:r>
            <a:r>
              <a:rPr lang="en-US" dirty="0" err="1"/>
              <a:t>Artikel</a:t>
            </a:r>
            <a:r>
              <a:rPr lang="en-US" dirty="0"/>
              <a:t> </a:t>
            </a:r>
            <a:r>
              <a:rPr lang="en-US" dirty="0" err="1"/>
              <a:t>Ilmiah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31E5CEF-5848-4410-B414-D061BD791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283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61FEAA7-4B45-4F3D-8FC5-3D29D3EB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9666"/>
            <a:ext cx="9601196" cy="1303867"/>
          </a:xfrm>
        </p:spPr>
        <p:txBody>
          <a:bodyPr/>
          <a:lstStyle/>
          <a:p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3C52A9-A4F6-4B63-8DC4-A9704362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13001"/>
            <a:ext cx="9601196" cy="382693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yang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wacana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ditulis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kesesuaian</a:t>
            </a:r>
            <a:r>
              <a:rPr lang="en-US" dirty="0"/>
              <a:t>, </a:t>
            </a:r>
            <a:r>
              <a:rPr lang="en-US" dirty="0" err="1"/>
              <a:t>mensintesiskan</a:t>
            </a:r>
            <a:r>
              <a:rPr lang="en-US" dirty="0"/>
              <a:t> idea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mengusulkan</a:t>
            </a:r>
            <a:r>
              <a:rPr lang="en-US" dirty="0"/>
              <a:t>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baharu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bernilai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meletakkan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berfokus</a:t>
            </a:r>
            <a:r>
              <a:rPr lang="en-US" dirty="0"/>
              <a:t> </a:t>
            </a:r>
            <a:r>
              <a:rPr lang="en-US" dirty="0" err="1"/>
              <a:t>semasa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membantuk</a:t>
            </a:r>
            <a:r>
              <a:rPr lang="en-US" dirty="0"/>
              <a:t>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dibaca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strategi </a:t>
            </a:r>
            <a:r>
              <a:rPr lang="en-US" dirty="0" err="1"/>
              <a:t>membaca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digemukan</a:t>
            </a:r>
            <a:r>
              <a:rPr lang="en-US" dirty="0"/>
              <a:t>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7083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2CA701-432E-4B0D-9AB0-E84A955B5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47A2D93-FE61-456B-A631-D69D0FA3A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83001"/>
          </a:xfrm>
        </p:spPr>
        <p:txBody>
          <a:bodyPr/>
          <a:lstStyle/>
          <a:p>
            <a:r>
              <a:rPr lang="en-US" dirty="0"/>
              <a:t>1. 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dan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yang </a:t>
            </a:r>
            <a:r>
              <a:rPr lang="en-US" dirty="0" err="1"/>
              <a:t>dibaca</a:t>
            </a:r>
            <a:r>
              <a:rPr lang="en-US" dirty="0"/>
              <a:t>. 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sekadar</a:t>
            </a:r>
            <a:r>
              <a:rPr lang="en-US" dirty="0"/>
              <a:t> </a:t>
            </a:r>
            <a:r>
              <a:rPr lang="en-US" dirty="0" err="1"/>
              <a:t>menyerap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–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yang </a:t>
            </a:r>
            <a:r>
              <a:rPr lang="en-US" dirty="0" err="1"/>
              <a:t>dibahaskan</a:t>
            </a:r>
            <a:r>
              <a:rPr lang="en-US" dirty="0"/>
              <a:t>. 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orang lain.</a:t>
            </a:r>
          </a:p>
          <a:p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penilaian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30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1EE4A73-7DE0-4EE6-B9AC-FE8323303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872065"/>
            <a:ext cx="9601196" cy="47328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3.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pula </a:t>
            </a:r>
            <a:r>
              <a:rPr lang="en-US" dirty="0" err="1"/>
              <a:t>mengecam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kandungan</a:t>
            </a:r>
            <a:r>
              <a:rPr lang="en-US" dirty="0"/>
              <a:t> </a:t>
            </a:r>
            <a:r>
              <a:rPr lang="en-US" dirty="0" err="1"/>
              <a:t>teks</a:t>
            </a:r>
            <a:r>
              <a:rPr lang="en-US" dirty="0"/>
              <a:t> yang </a:t>
            </a:r>
            <a:r>
              <a:rPr lang="en-US" dirty="0" err="1"/>
              <a:t>dibacanya</a:t>
            </a:r>
            <a:r>
              <a:rPr lang="en-US" dirty="0"/>
              <a:t> dan </a:t>
            </a:r>
            <a:r>
              <a:rPr lang="en-US" dirty="0" err="1"/>
              <a:t>dia</a:t>
            </a:r>
            <a:r>
              <a:rPr lang="en-US" dirty="0"/>
              <a:t> pun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mantap</a:t>
            </a:r>
            <a:r>
              <a:rPr lang="en-US" dirty="0"/>
              <a:t>.  Oleh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ciri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bacaan</a:t>
            </a:r>
            <a:r>
              <a:rPr lang="en-US" dirty="0"/>
              <a:t> </a:t>
            </a:r>
            <a:r>
              <a:rPr lang="en-US" dirty="0" err="1"/>
              <a:t>sebaik-baiknya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4. 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,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yang </a:t>
            </a:r>
            <a:r>
              <a:rPr lang="en-US" dirty="0" err="1"/>
              <a:t>ditulis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penulis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yang </a:t>
            </a:r>
            <a:r>
              <a:rPr lang="en-US" dirty="0" err="1"/>
              <a:t>dilakukannya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5.  </a:t>
            </a:r>
            <a:r>
              <a:rPr lang="en-US" dirty="0" err="1"/>
              <a:t>Pembaca</a:t>
            </a:r>
            <a:r>
              <a:rPr lang="en-US" dirty="0"/>
              <a:t> </a:t>
            </a:r>
            <a:r>
              <a:rPr lang="en-US" dirty="0" err="1"/>
              <a:t>menemui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dikatakan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mengapa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pembacaan</a:t>
            </a:r>
            <a:r>
              <a:rPr lang="en-US" dirty="0"/>
              <a:t> </a:t>
            </a:r>
            <a:r>
              <a:rPr lang="en-US" dirty="0" err="1"/>
              <a:t>kritis</a:t>
            </a:r>
            <a:r>
              <a:rPr lang="en-US" dirty="0"/>
              <a:t> yang </a:t>
            </a:r>
            <a:r>
              <a:rPr lang="en-US" dirty="0" err="1"/>
              <a:t>merujuk</a:t>
            </a:r>
            <a:r>
              <a:rPr lang="en-US" dirty="0"/>
              <a:t> pada </a:t>
            </a:r>
            <a:r>
              <a:rPr lang="en-US" dirty="0" err="1"/>
              <a:t>kefahaman</a:t>
            </a:r>
            <a:r>
              <a:rPr lang="en-US" dirty="0"/>
              <a:t>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190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BEB8EF-4B92-4BF4-B488-5C52DC955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Kritis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61F7FFC-3875-4C85-BD78-88A76A960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Contohnya</a:t>
            </a:r>
            <a:r>
              <a:rPr lang="en-US" dirty="0"/>
              <a:t>:</a:t>
            </a:r>
          </a:p>
          <a:p>
            <a:r>
              <a:rPr lang="en-US" dirty="0"/>
              <a:t>  1.  </a:t>
            </a:r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KWL (know, Want, Learn)</a:t>
            </a:r>
          </a:p>
          <a:p>
            <a:r>
              <a:rPr lang="en-US" dirty="0"/>
              <a:t>  2.  </a:t>
            </a:r>
            <a:r>
              <a:rPr lang="en-US" dirty="0" err="1"/>
              <a:t>Kaedah</a:t>
            </a:r>
            <a:r>
              <a:rPr lang="en-US" dirty="0"/>
              <a:t> AIN, SO3R, SQ4R dan </a:t>
            </a:r>
            <a:r>
              <a:rPr lang="en-US" dirty="0" err="1"/>
              <a:t>sebagainya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317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9E7D455-1DA0-4377-AE94-E872C8BD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Teknik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Krits</a:t>
            </a:r>
            <a:r>
              <a:rPr lang="en-US" dirty="0"/>
              <a:t> SQ3R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ACBF73-6FB2-40F9-82E4-77F1CC22F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lima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kaedah</a:t>
            </a:r>
            <a:r>
              <a:rPr lang="en-US" dirty="0"/>
              <a:t> yang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oleh </a:t>
            </a:r>
            <a:r>
              <a:rPr lang="en-US" dirty="0" err="1"/>
              <a:t>pembaca</a:t>
            </a:r>
            <a:r>
              <a:rPr lang="en-US" dirty="0"/>
              <a:t>, </a:t>
            </a:r>
            <a:r>
              <a:rPr lang="en-US" dirty="0" err="1"/>
              <a:t>iaitu</a:t>
            </a:r>
            <a:r>
              <a:rPr lang="en-US" dirty="0"/>
              <a:t> </a:t>
            </a:r>
          </a:p>
          <a:p>
            <a:r>
              <a:rPr lang="en-US" dirty="0"/>
              <a:t>Teknik </a:t>
            </a:r>
            <a:r>
              <a:rPr lang="en-US" i="1" dirty="0"/>
              <a:t>survey (S)</a:t>
            </a:r>
            <a:r>
              <a:rPr lang="en-US" dirty="0"/>
              <a:t>, </a:t>
            </a:r>
          </a:p>
          <a:p>
            <a:r>
              <a:rPr lang="en-US" i="1" dirty="0"/>
              <a:t>            question (Q)</a:t>
            </a:r>
            <a:r>
              <a:rPr lang="en-US" dirty="0"/>
              <a:t>, </a:t>
            </a:r>
          </a:p>
          <a:p>
            <a:r>
              <a:rPr lang="en-US" i="1" dirty="0"/>
              <a:t>            read </a:t>
            </a:r>
            <a:r>
              <a:rPr lang="en-US" dirty="0"/>
              <a:t>(R),</a:t>
            </a:r>
            <a:r>
              <a:rPr lang="en-US" i="1" dirty="0"/>
              <a:t> </a:t>
            </a:r>
          </a:p>
          <a:p>
            <a:r>
              <a:rPr lang="en-US" i="1" dirty="0"/>
              <a:t>            recite </a:t>
            </a:r>
            <a:r>
              <a:rPr lang="en-US" dirty="0"/>
              <a:t>(R) dan </a:t>
            </a:r>
          </a:p>
          <a:p>
            <a:r>
              <a:rPr lang="en-US" i="1" dirty="0"/>
              <a:t>            review </a:t>
            </a:r>
            <a:r>
              <a:rPr lang="en-US" dirty="0"/>
              <a:t>(R)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8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8B03EF4-9A8C-4E79-A8BC-AA38A18F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(S)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3DF229AF-25F1-4C0C-9BBF-0726B5C29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Kaedah</a:t>
            </a:r>
            <a:r>
              <a:rPr lang="en-US" dirty="0"/>
              <a:t> </a:t>
            </a:r>
            <a:r>
              <a:rPr lang="en-US" dirty="0" err="1"/>
              <a:t>kepustakaan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6739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0AE29BD-381A-4E73-8664-0C836910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(Q)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DAE90E1-648B-46AB-8AE3-863160E34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soalan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267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8E66F9F-6EF7-465F-8BC4-BB4D29EFE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(R)</a:t>
            </a:r>
            <a:endParaRPr lang="th-TH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738D9A3-8FCC-4915-9A40-B28D4B3F6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13695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561</Words>
  <Application>Microsoft Office PowerPoint</Application>
  <PresentationFormat>แบบจอกว้าง</PresentationFormat>
  <Paragraphs>70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2" baseType="lpstr">
      <vt:lpstr>Arial</vt:lpstr>
      <vt:lpstr>Garamond</vt:lpstr>
      <vt:lpstr>ชีวภาพ</vt:lpstr>
      <vt:lpstr>Kemahiran Membaca Kritis</vt:lpstr>
      <vt:lpstr>Membaca Kritis</vt:lpstr>
      <vt:lpstr>Tujuan Membaca Kritis</vt:lpstr>
      <vt:lpstr>งานนำเสนอ PowerPoint</vt:lpstr>
      <vt:lpstr>Teknik Membaca Kritis</vt:lpstr>
      <vt:lpstr>Teknik Membaca Krits SQ3R</vt:lpstr>
      <vt:lpstr>Survey (S)</vt:lpstr>
      <vt:lpstr>Question (Q)</vt:lpstr>
      <vt:lpstr>Read (R)</vt:lpstr>
      <vt:lpstr>Recite (R)</vt:lpstr>
      <vt:lpstr>Review (R)</vt:lpstr>
      <vt:lpstr>Jadual Perincian Teknik SQ3R</vt:lpstr>
      <vt:lpstr>Anda harus….</vt:lpstr>
      <vt:lpstr>Kegiatan dalam Membada Kritis</vt:lpstr>
      <vt:lpstr>Membaca dengan berfikir</vt:lpstr>
      <vt:lpstr>Membaca dengan Menganalisis</vt:lpstr>
      <vt:lpstr>Membaca dengan Menilai</vt:lpstr>
      <vt:lpstr>Ciri Pembaca Kritis</vt:lpstr>
      <vt:lpstr>Membaca Kritis Tulisan/Artikel Ilmiah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Kemahiran Membaca Kritis</dc:title>
  <dc:creator>Suhaila Binsamaae</dc:creator>
  <cp:lastModifiedBy>Suhaila Binsamaae</cp:lastModifiedBy>
  <cp:revision>5</cp:revision>
  <dcterms:created xsi:type="dcterms:W3CDTF">2021-09-21T04:01:48Z</dcterms:created>
  <dcterms:modified xsi:type="dcterms:W3CDTF">2021-09-21T08:36:05Z</dcterms:modified>
</cp:coreProperties>
</file>