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03B158-AC90-4271-8120-511E1939FE10}" type="datetimeFigureOut">
              <a:rPr lang="th-TH" smtClean="0"/>
              <a:t>28/12/64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D2BAF0-B815-4766-ADD4-3AC564435BA3}" type="slidenum">
              <a:rPr lang="th-TH" smtClean="0"/>
              <a:t>‹#›</a:t>
            </a:fld>
            <a:endParaRPr lang="th-TH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41683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158-AC90-4271-8120-511E1939FE10}" type="datetimeFigureOut">
              <a:rPr lang="th-TH" smtClean="0"/>
              <a:t>28/12/64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BAF0-B815-4766-ADD4-3AC564435B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447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158-AC90-4271-8120-511E1939FE10}" type="datetimeFigureOut">
              <a:rPr lang="th-TH" smtClean="0"/>
              <a:t>28/12/64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BAF0-B815-4766-ADD4-3AC564435B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193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158-AC90-4271-8120-511E1939FE10}" type="datetimeFigureOut">
              <a:rPr lang="th-TH" smtClean="0"/>
              <a:t>28/12/64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BAF0-B815-4766-ADD4-3AC564435B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863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03B158-AC90-4271-8120-511E1939FE10}" type="datetimeFigureOut">
              <a:rPr lang="th-TH" smtClean="0"/>
              <a:t>28/12/64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2BAF0-B815-4766-ADD4-3AC564435BA3}" type="slidenum">
              <a:rPr lang="th-TH" smtClean="0"/>
              <a:t>‹#›</a:t>
            </a:fld>
            <a:endParaRPr lang="th-TH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29052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158-AC90-4271-8120-511E1939FE10}" type="datetimeFigureOut">
              <a:rPr lang="th-TH" smtClean="0"/>
              <a:t>28/12/64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BAF0-B815-4766-ADD4-3AC564435B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509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158-AC90-4271-8120-511E1939FE10}" type="datetimeFigureOut">
              <a:rPr lang="th-TH" smtClean="0"/>
              <a:t>28/12/64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BAF0-B815-4766-ADD4-3AC564435B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530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158-AC90-4271-8120-511E1939FE10}" type="datetimeFigureOut">
              <a:rPr lang="th-TH" smtClean="0"/>
              <a:t>28/12/64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BAF0-B815-4766-ADD4-3AC564435B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261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158-AC90-4271-8120-511E1939FE10}" type="datetimeFigureOut">
              <a:rPr lang="th-TH" smtClean="0"/>
              <a:t>28/12/64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BAF0-B815-4766-ADD4-3AC564435B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03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03B158-AC90-4271-8120-511E1939FE10}" type="datetimeFigureOut">
              <a:rPr lang="th-TH" smtClean="0"/>
              <a:t>28/12/64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2BAF0-B815-4766-ADD4-3AC564435BA3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933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03B158-AC90-4271-8120-511E1939FE10}" type="datetimeFigureOut">
              <a:rPr lang="th-TH" smtClean="0"/>
              <a:t>28/12/64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2BAF0-B815-4766-ADD4-3AC564435BA3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068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603B158-AC90-4271-8120-511E1939FE10}" type="datetimeFigureOut">
              <a:rPr lang="th-TH" smtClean="0"/>
              <a:t>28/12/64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AD2BAF0-B815-4766-ADD4-3AC564435BA3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061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A457AC2-A3C2-435B-9A55-AA8BE749D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Branches </a:t>
            </a:r>
            <a:br>
              <a:rPr lang="en-US" dirty="0"/>
            </a:br>
            <a:r>
              <a:rPr lang="en-US" dirty="0"/>
              <a:t>of Linguistics</a:t>
            </a: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D5D97E45-0F7C-4CFF-81BB-E4E3F70DE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6600" dirty="0"/>
              <a:t>แขนงต่าง ๆ ของ ภาษาศาสตร์</a:t>
            </a:r>
          </a:p>
        </p:txBody>
      </p:sp>
    </p:spTree>
    <p:extLst>
      <p:ext uri="{BB962C8B-B14F-4D97-AF65-F5344CB8AC3E}">
        <p14:creationId xmlns:p14="http://schemas.microsoft.com/office/powerpoint/2010/main" val="190633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C295D7AC-8C55-43C0-8782-77AD3ECE36EF}"/>
              </a:ext>
            </a:extLst>
          </p:cNvPr>
          <p:cNvSpPr txBox="1"/>
          <p:nvPr/>
        </p:nvSpPr>
        <p:spPr>
          <a:xfrm>
            <a:off x="2205317" y="546847"/>
            <a:ext cx="2026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Phonetics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6E8AAED9-2409-4776-836B-FA1D15100E40}"/>
              </a:ext>
            </a:extLst>
          </p:cNvPr>
          <p:cNvSpPr txBox="1"/>
          <p:nvPr/>
        </p:nvSpPr>
        <p:spPr>
          <a:xfrm>
            <a:off x="2205317" y="1428692"/>
            <a:ext cx="2026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Phonology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B975C5E4-6973-4FB8-B181-F973D35A9AD9}"/>
              </a:ext>
            </a:extLst>
          </p:cNvPr>
          <p:cNvSpPr txBox="1"/>
          <p:nvPr/>
        </p:nvSpPr>
        <p:spPr>
          <a:xfrm>
            <a:off x="2205317" y="2219366"/>
            <a:ext cx="2496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Morphology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0A075877-6F39-4DD1-A652-19BAF9C9EBAC}"/>
              </a:ext>
            </a:extLst>
          </p:cNvPr>
          <p:cNvSpPr txBox="1"/>
          <p:nvPr/>
        </p:nvSpPr>
        <p:spPr>
          <a:xfrm>
            <a:off x="2205317" y="3010040"/>
            <a:ext cx="1613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Syntax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0AEC2C3E-3309-4C1E-8686-1D32F42A421D}"/>
              </a:ext>
            </a:extLst>
          </p:cNvPr>
          <p:cNvSpPr txBox="1"/>
          <p:nvPr/>
        </p:nvSpPr>
        <p:spPr>
          <a:xfrm>
            <a:off x="2205317" y="3891885"/>
            <a:ext cx="2263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Semantics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2C3D787C-A116-4DD3-868F-8793501E6711}"/>
              </a:ext>
            </a:extLst>
          </p:cNvPr>
          <p:cNvSpPr txBox="1"/>
          <p:nvPr/>
        </p:nvSpPr>
        <p:spPr>
          <a:xfrm>
            <a:off x="2205317" y="4682559"/>
            <a:ext cx="2496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Pragmatics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6A51BF6B-BC2A-454A-B79A-ECD98A1CD401}"/>
              </a:ext>
            </a:extLst>
          </p:cNvPr>
          <p:cNvSpPr txBox="1"/>
          <p:nvPr/>
        </p:nvSpPr>
        <p:spPr>
          <a:xfrm>
            <a:off x="2205317" y="5483944"/>
            <a:ext cx="3460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Discourse Analysis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94B05696-AEC4-4098-8250-47835C07A87F}"/>
              </a:ext>
            </a:extLst>
          </p:cNvPr>
          <p:cNvSpPr txBox="1"/>
          <p:nvPr/>
        </p:nvSpPr>
        <p:spPr>
          <a:xfrm>
            <a:off x="6642846" y="3136612"/>
            <a:ext cx="3030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</a:rPr>
              <a:t>Translation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93B069F4-1584-412C-9D1F-380A063DDB92}"/>
              </a:ext>
            </a:extLst>
          </p:cNvPr>
          <p:cNvSpPr txBox="1"/>
          <p:nvPr/>
        </p:nvSpPr>
        <p:spPr>
          <a:xfrm>
            <a:off x="6642846" y="1076598"/>
            <a:ext cx="3343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</a:rPr>
              <a:t>Psycholinguistics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16D979F3-0B25-419A-9600-A5FB3391B213}"/>
              </a:ext>
            </a:extLst>
          </p:cNvPr>
          <p:cNvSpPr txBox="1"/>
          <p:nvPr/>
        </p:nvSpPr>
        <p:spPr>
          <a:xfrm>
            <a:off x="6642847" y="1721079"/>
            <a:ext cx="3030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</a:rPr>
              <a:t>Neurolinguistics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430AF858-1FBD-4DFC-9AEC-24F7208F2B9A}"/>
              </a:ext>
            </a:extLst>
          </p:cNvPr>
          <p:cNvSpPr txBox="1"/>
          <p:nvPr/>
        </p:nvSpPr>
        <p:spPr>
          <a:xfrm>
            <a:off x="6642846" y="467341"/>
            <a:ext cx="3030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</a:rPr>
              <a:t>Sociolinguistics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362BC5CD-22F8-4CDC-B3C6-A307F94CD677}"/>
              </a:ext>
            </a:extLst>
          </p:cNvPr>
          <p:cNvSpPr txBox="1"/>
          <p:nvPr/>
        </p:nvSpPr>
        <p:spPr>
          <a:xfrm>
            <a:off x="6642846" y="3756647"/>
            <a:ext cx="3899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</a:rPr>
              <a:t>Language  Teaching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7804B4A5-0BBD-42C5-93D3-36F2330BCC00}"/>
              </a:ext>
            </a:extLst>
          </p:cNvPr>
          <p:cNvSpPr txBox="1"/>
          <p:nvPr/>
        </p:nvSpPr>
        <p:spPr>
          <a:xfrm>
            <a:off x="6642846" y="4476660"/>
            <a:ext cx="2635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</a:rPr>
              <a:t>Literature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A41691BE-21D2-4D0A-A547-1B8DEB493E8E}"/>
              </a:ext>
            </a:extLst>
          </p:cNvPr>
          <p:cNvSpPr txBox="1"/>
          <p:nvPr/>
        </p:nvSpPr>
        <p:spPr>
          <a:xfrm>
            <a:off x="6642845" y="2329701"/>
            <a:ext cx="4096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</a:rPr>
              <a:t>Historical linguistics</a:t>
            </a:r>
            <a:endParaRPr lang="th-TH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9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มุมกรอบ">
  <a:themeElements>
    <a:clrScheme name="มุมกรอบ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มุมกรอบ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มุมกรอบ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TM10001105[[fn=มุมกรอบ]]</Template>
  <TotalTime>12</TotalTime>
  <Words>26</Words>
  <Application>Microsoft Office PowerPoint</Application>
  <PresentationFormat>แบบจอกว้าง</PresentationFormat>
  <Paragraphs>16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4" baseType="lpstr">
      <vt:lpstr>Franklin Gothic Book</vt:lpstr>
      <vt:lpstr>มุมกรอบ</vt:lpstr>
      <vt:lpstr>Branches  of Linguistics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Branches  of Linguistics</dc:title>
  <dc:creator>Sunisa Sou</dc:creator>
  <cp:lastModifiedBy>Sunisa Sou</cp:lastModifiedBy>
  <cp:revision>1</cp:revision>
  <dcterms:created xsi:type="dcterms:W3CDTF">2021-12-28T05:57:25Z</dcterms:created>
  <dcterms:modified xsi:type="dcterms:W3CDTF">2021-12-28T06:09:59Z</dcterms:modified>
</cp:coreProperties>
</file>