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5" r:id="rId1"/>
  </p:sldMasterIdLst>
  <p:notesMasterIdLst>
    <p:notesMasterId r:id="rId19"/>
  </p:notesMasterIdLst>
  <p:sldIdLst>
    <p:sldId id="256" r:id="rId2"/>
    <p:sldId id="257" r:id="rId3"/>
    <p:sldId id="264" r:id="rId4"/>
    <p:sldId id="312" r:id="rId5"/>
    <p:sldId id="313" r:id="rId6"/>
    <p:sldId id="314" r:id="rId7"/>
    <p:sldId id="315" r:id="rId8"/>
    <p:sldId id="280" r:id="rId9"/>
    <p:sldId id="268" r:id="rId10"/>
    <p:sldId id="317" r:id="rId11"/>
    <p:sldId id="318" r:id="rId12"/>
    <p:sldId id="319" r:id="rId13"/>
    <p:sldId id="263" r:id="rId14"/>
    <p:sldId id="284" r:id="rId15"/>
    <p:sldId id="311" r:id="rId16"/>
    <p:sldId id="272" r:id="rId17"/>
    <p:sldId id="281" r:id="rId18"/>
  </p:sldIdLst>
  <p:sldSz cx="9144000" cy="5143500" type="screen16x9"/>
  <p:notesSz cx="6858000" cy="9144000"/>
  <p:embeddedFontLst>
    <p:embeddedFont>
      <p:font typeface="Libre Franklin" pitchFamily="2" charset="0"/>
      <p:regular r:id="rId20"/>
      <p:bold r:id="rId21"/>
      <p:italic r:id="rId22"/>
      <p:boldItalic r:id="rId23"/>
    </p:embeddedFont>
    <p:embeddedFont>
      <p:font typeface="Libre Franklin Medium" pitchFamily="2" charset="0"/>
      <p:regular r:id="rId24"/>
      <p:bold r:id="rId25"/>
      <p:italic r:id="rId26"/>
      <p:boldItalic r:id="rId27"/>
    </p:embeddedFont>
    <p:embeddedFont>
      <p:font typeface="TH SarabunPSK" panose="020B0500040200020003" pitchFamily="34" charset="-34"/>
      <p:regular r:id="rId28"/>
      <p:bold r:id="rId29"/>
      <p:italic r:id="rId30"/>
      <p:boldItalic r:id="rId3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100"/>
    <a:srgbClr val="4343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9369115-884E-433B-8054-8E31CF49261C}">
  <a:tblStyle styleId="{F9369115-884E-433B-8054-8E31CF49261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87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6.fntdata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29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5.fntdata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28" Type="http://schemas.openxmlformats.org/officeDocument/2006/relationships/font" Target="fonts/font9.fntdata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31" Type="http://schemas.openxmlformats.org/officeDocument/2006/relationships/font" Target="fonts/font1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font" Target="fonts/font8.fntdata"/><Relationship Id="rId30" Type="http://schemas.openxmlformats.org/officeDocument/2006/relationships/font" Target="fonts/font11.fntdata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9a0f900027_1_8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Google Shape;247;g9a0f900027_1_8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8" name="Google Shape;958;g9a557fbe40_2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9" name="Google Shape;959;g9a557fbe40_2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243834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8" name="Google Shape;958;g9a557fbe40_2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9" name="Google Shape;959;g9a557fbe40_2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111929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8" name="Google Shape;958;g9a557fbe40_2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9" name="Google Shape;959;g9a557fbe40_2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646889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Google Shape;860;g9925c4eece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1" name="Google Shape;861;g9925c4eece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5" name="Google Shape;3265;g86649e36a1_0_3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66" name="Google Shape;3266;g86649e36a1_0_3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Google Shape;513;g93969108f1_2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4" name="Google Shape;514;g93969108f1_2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011827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3" name="Google Shape;1933;g993d73b759_0_4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4" name="Google Shape;1934;g993d73b759_0_4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5" name="Google Shape;2745;g5fd4b45418938cd5_1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46" name="Google Shape;2746;g5fd4b45418938cd5_1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Google Shape;513;g93969108f1_2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4" name="Google Shape;514;g93969108f1_2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4" name="Google Shape;884;g9b3a69c5e7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5" name="Google Shape;885;g9b3a69c5e7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4" name="Google Shape;884;g9b3a69c5e7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5" name="Google Shape;885;g9b3a69c5e7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35301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" name="Google Shape;548;g9a0f900027_1_2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9" name="Google Shape;549;g9a0f900027_1_2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019346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" name="Google Shape;548;g9a0f900027_1_2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9" name="Google Shape;549;g9a0f900027_1_2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058366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" name="Google Shape;548;g9a0f900027_1_2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9" name="Google Shape;549;g9a0f900027_1_2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8837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" name="Google Shape;2611;g9b62cbd3bc_2_2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2" name="Google Shape;2612;g9b62cbd3bc_2_2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8" name="Google Shape;958;g9a557fbe40_2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9" name="Google Shape;959;g9a557fbe40_2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 rot="10800000" flipH="1">
            <a:off x="0" y="-75"/>
            <a:ext cx="6420300" cy="36753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/>
        </p:nvSpPr>
        <p:spPr>
          <a:xfrm rot="10800000">
            <a:off x="6420400" y="0"/>
            <a:ext cx="2732700" cy="1564200"/>
          </a:xfrm>
          <a:prstGeom prst="rtTriangle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616200" y="3913200"/>
            <a:ext cx="2122200" cy="649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590600" y="491400"/>
            <a:ext cx="3666900" cy="306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52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 5">
  <p:cSld name="CUSTOM_8_1"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32"/>
          <p:cNvSpPr/>
          <p:nvPr/>
        </p:nvSpPr>
        <p:spPr>
          <a:xfrm rot="-5400454">
            <a:off x="6313047" y="2314500"/>
            <a:ext cx="4545900" cy="1115100"/>
          </a:xfrm>
          <a:prstGeom prst="triangle">
            <a:avLst>
              <a:gd name="adj" fmla="val 20943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32"/>
          <p:cNvSpPr/>
          <p:nvPr/>
        </p:nvSpPr>
        <p:spPr>
          <a:xfrm rot="5400000" flipH="1">
            <a:off x="-1384500" y="1380000"/>
            <a:ext cx="5149500" cy="23805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p32"/>
          <p:cNvSpPr txBox="1">
            <a:spLocks noGrp="1"/>
          </p:cNvSpPr>
          <p:nvPr>
            <p:ph type="subTitle" idx="1"/>
          </p:nvPr>
        </p:nvSpPr>
        <p:spPr>
          <a:xfrm>
            <a:off x="5122050" y="1544250"/>
            <a:ext cx="2967900" cy="96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12" name="Google Shape;212;p32"/>
          <p:cNvSpPr txBox="1">
            <a:spLocks noGrp="1"/>
          </p:cNvSpPr>
          <p:nvPr>
            <p:ph type="title"/>
          </p:nvPr>
        </p:nvSpPr>
        <p:spPr>
          <a:xfrm>
            <a:off x="823450" y="491400"/>
            <a:ext cx="7533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/>
        </p:nvSpPr>
        <p:spPr>
          <a:xfrm>
            <a:off x="1886216" y="4155000"/>
            <a:ext cx="1726800" cy="988500"/>
          </a:xfrm>
          <a:prstGeom prst="rtTriangle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3"/>
          <p:cNvSpPr/>
          <p:nvPr/>
        </p:nvSpPr>
        <p:spPr>
          <a:xfrm rot="5400000">
            <a:off x="-1833000" y="1832850"/>
            <a:ext cx="8573400" cy="49077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 flipH="1">
            <a:off x="616300" y="720000"/>
            <a:ext cx="2895600" cy="185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4100"/>
              <a:buNone/>
              <a:defRPr sz="5500"/>
            </a:lvl1pPr>
            <a:lvl2pPr lvl="1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title" idx="2" hasCustomPrompt="1"/>
          </p:nvPr>
        </p:nvSpPr>
        <p:spPr>
          <a:xfrm flipH="1">
            <a:off x="616300" y="3795175"/>
            <a:ext cx="1635300" cy="988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5000"/>
              <a:buNone/>
              <a:defRPr sz="7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9pPr>
          </a:lstStyle>
          <a:p>
            <a:r>
              <a:t>xx%</a:t>
            </a:r>
          </a:p>
        </p:txBody>
      </p:sp>
      <p:sp>
        <p:nvSpPr>
          <p:cNvPr id="18" name="Google Shape;18;p3"/>
          <p:cNvSpPr txBox="1">
            <a:spLocks noGrp="1"/>
          </p:cNvSpPr>
          <p:nvPr>
            <p:ph type="subTitle" idx="1"/>
          </p:nvPr>
        </p:nvSpPr>
        <p:spPr>
          <a:xfrm flipH="1">
            <a:off x="5312925" y="3960725"/>
            <a:ext cx="3093600" cy="678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 rot="10800000">
            <a:off x="2334300" y="-8250"/>
            <a:ext cx="6809700" cy="38979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/>
          <p:nvPr/>
        </p:nvSpPr>
        <p:spPr>
          <a:xfrm flipH="1">
            <a:off x="6953400" y="3889650"/>
            <a:ext cx="2190600" cy="1254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540000" y="491400"/>
            <a:ext cx="810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622000" y="1357200"/>
            <a:ext cx="7784700" cy="349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 sz="1100"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AutoNum type="alphaLcPeriod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AutoNum type="romanLcPeriod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AutoNum type="arabicPeriod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AutoNum type="alphaLcPeriod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AutoNum type="romanLcPeriod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AutoNum type="arabicPeriod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AutoNum type="alphaLcPeriod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AutoNum type="romanLcPeriod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/>
          <p:nvPr/>
        </p:nvSpPr>
        <p:spPr>
          <a:xfrm rot="10800000" flipH="1">
            <a:off x="0" y="0"/>
            <a:ext cx="2190300" cy="12537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7"/>
          <p:cNvSpPr/>
          <p:nvPr/>
        </p:nvSpPr>
        <p:spPr>
          <a:xfrm>
            <a:off x="0" y="3889800"/>
            <a:ext cx="2190300" cy="12537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616200" y="1973475"/>
            <a:ext cx="3264000" cy="193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540000" y="491400"/>
            <a:ext cx="810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616200" y="491400"/>
            <a:ext cx="2926500" cy="283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lt1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/>
          <p:nvPr/>
        </p:nvSpPr>
        <p:spPr>
          <a:xfrm rot="9395685">
            <a:off x="5208650" y="2137922"/>
            <a:ext cx="1255941" cy="690506"/>
          </a:xfrm>
          <a:prstGeom prst="triangle">
            <a:avLst>
              <a:gd name="adj" fmla="val 67248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1"/>
          <p:cNvSpPr/>
          <p:nvPr/>
        </p:nvSpPr>
        <p:spPr>
          <a:xfrm rot="7057689" flipH="1">
            <a:off x="4749232" y="3482137"/>
            <a:ext cx="976212" cy="462278"/>
          </a:xfrm>
          <a:prstGeom prst="triangle">
            <a:avLst>
              <a:gd name="adj" fmla="val 67248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1"/>
          <p:cNvSpPr/>
          <p:nvPr/>
        </p:nvSpPr>
        <p:spPr>
          <a:xfrm rot="593356" flipH="1">
            <a:off x="4530915" y="1856236"/>
            <a:ext cx="2415795" cy="1849932"/>
          </a:xfrm>
          <a:prstGeom prst="triangle">
            <a:avLst>
              <a:gd name="adj" fmla="val 67868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11"/>
          <p:cNvSpPr/>
          <p:nvPr/>
        </p:nvSpPr>
        <p:spPr>
          <a:xfrm rot="-1404315">
            <a:off x="2679409" y="3087050"/>
            <a:ext cx="1255941" cy="690506"/>
          </a:xfrm>
          <a:prstGeom prst="triangle">
            <a:avLst>
              <a:gd name="adj" fmla="val 67248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11"/>
          <p:cNvSpPr/>
          <p:nvPr/>
        </p:nvSpPr>
        <p:spPr>
          <a:xfrm rot="-3742311" flipH="1">
            <a:off x="3418556" y="1971064"/>
            <a:ext cx="976212" cy="462278"/>
          </a:xfrm>
          <a:prstGeom prst="triangle">
            <a:avLst>
              <a:gd name="adj" fmla="val 67248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11"/>
          <p:cNvSpPr/>
          <p:nvPr/>
        </p:nvSpPr>
        <p:spPr>
          <a:xfrm rot="-10206644" flipH="1">
            <a:off x="2197290" y="2209309"/>
            <a:ext cx="2415795" cy="1849932"/>
          </a:xfrm>
          <a:prstGeom prst="triangle">
            <a:avLst>
              <a:gd name="adj" fmla="val 67868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1"/>
          <p:cNvSpPr/>
          <p:nvPr/>
        </p:nvSpPr>
        <p:spPr>
          <a:xfrm rot="10800000">
            <a:off x="6953700" y="0"/>
            <a:ext cx="2190300" cy="12537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1"/>
          <p:cNvSpPr txBox="1">
            <a:spLocks noGrp="1"/>
          </p:cNvSpPr>
          <p:nvPr>
            <p:ph type="title" hasCustomPrompt="1"/>
          </p:nvPr>
        </p:nvSpPr>
        <p:spPr>
          <a:xfrm>
            <a:off x="2799913" y="2161475"/>
            <a:ext cx="1834500" cy="145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71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63" name="Google Shape;63;p11"/>
          <p:cNvSpPr txBox="1">
            <a:spLocks noGrp="1"/>
          </p:cNvSpPr>
          <p:nvPr>
            <p:ph type="subTitle" idx="1"/>
          </p:nvPr>
        </p:nvSpPr>
        <p:spPr>
          <a:xfrm>
            <a:off x="616200" y="1887275"/>
            <a:ext cx="1834500" cy="93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>
                <a:latin typeface="Be Vietnam"/>
                <a:ea typeface="Be Vietnam"/>
                <a:cs typeface="Be Vietnam"/>
                <a:sym typeface="Be Vietna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subTitle" idx="2"/>
          </p:nvPr>
        </p:nvSpPr>
        <p:spPr>
          <a:xfrm>
            <a:off x="6793250" y="1887275"/>
            <a:ext cx="1834500" cy="93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>
                <a:latin typeface="Be Vietnam"/>
                <a:ea typeface="Be Vietnam"/>
                <a:cs typeface="Be Vietnam"/>
                <a:sym typeface="Be Vietna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title" idx="3"/>
          </p:nvPr>
        </p:nvSpPr>
        <p:spPr>
          <a:xfrm>
            <a:off x="540000" y="491400"/>
            <a:ext cx="810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subTitle" idx="4"/>
          </p:nvPr>
        </p:nvSpPr>
        <p:spPr>
          <a:xfrm>
            <a:off x="616200" y="2734800"/>
            <a:ext cx="1884300" cy="99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ubTitle" idx="5"/>
          </p:nvPr>
        </p:nvSpPr>
        <p:spPr>
          <a:xfrm>
            <a:off x="6793252" y="2734800"/>
            <a:ext cx="1884300" cy="99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title" idx="6" hasCustomPrompt="1"/>
          </p:nvPr>
        </p:nvSpPr>
        <p:spPr>
          <a:xfrm>
            <a:off x="4515713" y="2282900"/>
            <a:ext cx="1834500" cy="145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71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6">
  <p:cSld name="CUSTOM_17_1_1_1_1_1_1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/>
          <p:nvPr/>
        </p:nvSpPr>
        <p:spPr>
          <a:xfrm rot="10800000" flipH="1">
            <a:off x="0" y="0"/>
            <a:ext cx="3956400" cy="12537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8"/>
          <p:cNvSpPr/>
          <p:nvPr/>
        </p:nvSpPr>
        <p:spPr>
          <a:xfrm rot="-5400000">
            <a:off x="7422000" y="3423000"/>
            <a:ext cx="2190300" cy="12537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8"/>
          <p:cNvSpPr txBox="1">
            <a:spLocks noGrp="1"/>
          </p:cNvSpPr>
          <p:nvPr>
            <p:ph type="title"/>
          </p:nvPr>
        </p:nvSpPr>
        <p:spPr>
          <a:xfrm>
            <a:off x="540000" y="491400"/>
            <a:ext cx="810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8">
  <p:cSld name="CUSTOM_17_1_1_1_1_1_1_1_1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"/>
          <p:cNvSpPr/>
          <p:nvPr/>
        </p:nvSpPr>
        <p:spPr>
          <a:xfrm rot="10800000">
            <a:off x="5187600" y="0"/>
            <a:ext cx="3956400" cy="12537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0"/>
          <p:cNvSpPr/>
          <p:nvPr/>
        </p:nvSpPr>
        <p:spPr>
          <a:xfrm rot="5400000" flipH="1">
            <a:off x="-468300" y="3423000"/>
            <a:ext cx="2190300" cy="12537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20"/>
          <p:cNvSpPr/>
          <p:nvPr/>
        </p:nvSpPr>
        <p:spPr>
          <a:xfrm rot="-5400000" flipH="1">
            <a:off x="8028601" y="2755547"/>
            <a:ext cx="862800" cy="360000"/>
          </a:xfrm>
          <a:prstGeom prst="triangle">
            <a:avLst>
              <a:gd name="adj" fmla="val 63488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20"/>
          <p:cNvSpPr txBox="1">
            <a:spLocks noGrp="1"/>
          </p:cNvSpPr>
          <p:nvPr>
            <p:ph type="title"/>
          </p:nvPr>
        </p:nvSpPr>
        <p:spPr>
          <a:xfrm>
            <a:off x="540000" y="491400"/>
            <a:ext cx="810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noFill/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body" idx="1"/>
          </p:nvPr>
        </p:nvSpPr>
        <p:spPr>
          <a:xfrm>
            <a:off x="540000" y="1544250"/>
            <a:ext cx="8100000" cy="286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Libre Franklin"/>
              <a:buChar char="●"/>
              <a:defRPr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Libre Franklin"/>
              <a:buChar char="○"/>
              <a:defRPr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Libre Franklin"/>
              <a:buChar char="■"/>
              <a:defRPr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Libre Franklin"/>
              <a:buChar char="●"/>
              <a:defRPr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Libre Franklin"/>
              <a:buChar char="○"/>
              <a:defRPr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Libre Franklin"/>
              <a:buChar char="■"/>
              <a:defRPr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Libre Franklin"/>
              <a:buChar char="●"/>
              <a:defRPr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Libre Franklin"/>
              <a:buChar char="○"/>
              <a:defRPr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Font typeface="Libre Franklin"/>
              <a:buChar char="■"/>
              <a:defRPr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540000" y="491400"/>
            <a:ext cx="8100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100"/>
              <a:buFont typeface="Be Vietnam"/>
              <a:buNone/>
              <a:defRPr sz="4100">
                <a:latin typeface="Be Vietnam"/>
                <a:ea typeface="Be Vietnam"/>
                <a:cs typeface="Be Vietnam"/>
                <a:sym typeface="Be Vietnam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100"/>
              <a:buFont typeface="Be Vietnam"/>
              <a:buNone/>
              <a:defRPr sz="4100">
                <a:latin typeface="Be Vietnam"/>
                <a:ea typeface="Be Vietnam"/>
                <a:cs typeface="Be Vietnam"/>
                <a:sym typeface="Be Vietnam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4100"/>
              <a:buFont typeface="Be Vietnam"/>
              <a:buNone/>
              <a:defRPr sz="4100">
                <a:latin typeface="Be Vietnam"/>
                <a:ea typeface="Be Vietnam"/>
                <a:cs typeface="Be Vietnam"/>
                <a:sym typeface="Be Vietnam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4100"/>
              <a:buFont typeface="Be Vietnam"/>
              <a:buNone/>
              <a:defRPr sz="4100">
                <a:latin typeface="Be Vietnam"/>
                <a:ea typeface="Be Vietnam"/>
                <a:cs typeface="Be Vietnam"/>
                <a:sym typeface="Be Vietnam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4100"/>
              <a:buFont typeface="Be Vietnam"/>
              <a:buNone/>
              <a:defRPr sz="4100">
                <a:latin typeface="Be Vietnam"/>
                <a:ea typeface="Be Vietnam"/>
                <a:cs typeface="Be Vietnam"/>
                <a:sym typeface="Be Vietnam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4100"/>
              <a:buFont typeface="Be Vietnam"/>
              <a:buNone/>
              <a:defRPr sz="4100">
                <a:latin typeface="Be Vietnam"/>
                <a:ea typeface="Be Vietnam"/>
                <a:cs typeface="Be Vietnam"/>
                <a:sym typeface="Be Vietnam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4100"/>
              <a:buFont typeface="Be Vietnam"/>
              <a:buNone/>
              <a:defRPr sz="4100">
                <a:latin typeface="Be Vietnam"/>
                <a:ea typeface="Be Vietnam"/>
                <a:cs typeface="Be Vietnam"/>
                <a:sym typeface="Be Vietnam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4100"/>
              <a:buFont typeface="Be Vietnam"/>
              <a:buNone/>
              <a:defRPr sz="4100">
                <a:latin typeface="Be Vietnam"/>
                <a:ea typeface="Be Vietnam"/>
                <a:cs typeface="Be Vietnam"/>
                <a:sym typeface="Be Vietnam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4100"/>
              <a:buFont typeface="Be Vietnam"/>
              <a:buNone/>
              <a:defRPr sz="4100">
                <a:latin typeface="Be Vietnam"/>
                <a:ea typeface="Be Vietnam"/>
                <a:cs typeface="Be Vietnam"/>
                <a:sym typeface="Be Vietnam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3" r:id="rId4"/>
    <p:sldLayoutId id="2147483654" r:id="rId5"/>
    <p:sldLayoutId id="2147483657" r:id="rId6"/>
    <p:sldLayoutId id="2147483658" r:id="rId7"/>
    <p:sldLayoutId id="2147483664" r:id="rId8"/>
    <p:sldLayoutId id="2147483666" r:id="rId9"/>
    <p:sldLayoutId id="214748367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1" name="Google Shape;251;p41"/>
          <p:cNvGrpSpPr/>
          <p:nvPr/>
        </p:nvGrpSpPr>
        <p:grpSpPr>
          <a:xfrm>
            <a:off x="4538058" y="736315"/>
            <a:ext cx="3881893" cy="3866200"/>
            <a:chOff x="1380325" y="456475"/>
            <a:chExt cx="4827625" cy="4811100"/>
          </a:xfrm>
        </p:grpSpPr>
        <p:sp>
          <p:nvSpPr>
            <p:cNvPr id="252" name="Google Shape;252;p41"/>
            <p:cNvSpPr/>
            <p:nvPr/>
          </p:nvSpPr>
          <p:spPr>
            <a:xfrm>
              <a:off x="1380325" y="2480550"/>
              <a:ext cx="4827625" cy="2787025"/>
            </a:xfrm>
            <a:custGeom>
              <a:avLst/>
              <a:gdLst/>
              <a:ahLst/>
              <a:cxnLst/>
              <a:rect l="l" t="t" r="r" b="b"/>
              <a:pathLst>
                <a:path w="193105" h="111481" extrusionOk="0">
                  <a:moveTo>
                    <a:pt x="96569" y="1"/>
                  </a:moveTo>
                  <a:cubicBezTo>
                    <a:pt x="43231" y="1"/>
                    <a:pt x="0" y="24985"/>
                    <a:pt x="0" y="55740"/>
                  </a:cubicBezTo>
                  <a:cubicBezTo>
                    <a:pt x="0" y="86529"/>
                    <a:pt x="43231" y="111480"/>
                    <a:pt x="96569" y="111480"/>
                  </a:cubicBezTo>
                  <a:cubicBezTo>
                    <a:pt x="149874" y="111480"/>
                    <a:pt x="193105" y="86529"/>
                    <a:pt x="193105" y="55740"/>
                  </a:cubicBezTo>
                  <a:cubicBezTo>
                    <a:pt x="193105" y="24985"/>
                    <a:pt x="149874" y="1"/>
                    <a:pt x="96569" y="1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41"/>
            <p:cNvSpPr/>
            <p:nvPr/>
          </p:nvSpPr>
          <p:spPr>
            <a:xfrm>
              <a:off x="2849700" y="4121425"/>
              <a:ext cx="1717100" cy="880950"/>
            </a:xfrm>
            <a:custGeom>
              <a:avLst/>
              <a:gdLst/>
              <a:ahLst/>
              <a:cxnLst/>
              <a:rect l="l" t="t" r="r" b="b"/>
              <a:pathLst>
                <a:path w="68684" h="35238" extrusionOk="0">
                  <a:moveTo>
                    <a:pt x="21349" y="13455"/>
                  </a:moveTo>
                  <a:cubicBezTo>
                    <a:pt x="26353" y="13455"/>
                    <a:pt x="31023" y="14556"/>
                    <a:pt x="34492" y="16558"/>
                  </a:cubicBezTo>
                  <a:cubicBezTo>
                    <a:pt x="37461" y="18292"/>
                    <a:pt x="39095" y="20394"/>
                    <a:pt x="39095" y="22529"/>
                  </a:cubicBezTo>
                  <a:cubicBezTo>
                    <a:pt x="39095" y="24630"/>
                    <a:pt x="37461" y="26765"/>
                    <a:pt x="34459" y="28466"/>
                  </a:cubicBezTo>
                  <a:lnTo>
                    <a:pt x="34492" y="28466"/>
                  </a:lnTo>
                  <a:cubicBezTo>
                    <a:pt x="31023" y="30468"/>
                    <a:pt x="26353" y="31568"/>
                    <a:pt x="21349" y="31568"/>
                  </a:cubicBezTo>
                  <a:cubicBezTo>
                    <a:pt x="16346" y="31568"/>
                    <a:pt x="11676" y="30468"/>
                    <a:pt x="8207" y="28466"/>
                  </a:cubicBezTo>
                  <a:cubicBezTo>
                    <a:pt x="5238" y="26765"/>
                    <a:pt x="3603" y="24630"/>
                    <a:pt x="3603" y="22529"/>
                  </a:cubicBezTo>
                  <a:cubicBezTo>
                    <a:pt x="3603" y="20394"/>
                    <a:pt x="5238" y="18292"/>
                    <a:pt x="8207" y="16558"/>
                  </a:cubicBezTo>
                  <a:cubicBezTo>
                    <a:pt x="11676" y="14556"/>
                    <a:pt x="16346" y="13455"/>
                    <a:pt x="21349" y="13455"/>
                  </a:cubicBezTo>
                  <a:close/>
                  <a:moveTo>
                    <a:pt x="65188" y="1"/>
                  </a:moveTo>
                  <a:cubicBezTo>
                    <a:pt x="64976" y="1"/>
                    <a:pt x="64759" y="44"/>
                    <a:pt x="64580" y="146"/>
                  </a:cubicBezTo>
                  <a:cubicBezTo>
                    <a:pt x="62379" y="1247"/>
                    <a:pt x="49670" y="9353"/>
                    <a:pt x="43799" y="12988"/>
                  </a:cubicBezTo>
                  <a:lnTo>
                    <a:pt x="40897" y="14756"/>
                  </a:lnTo>
                  <a:cubicBezTo>
                    <a:pt x="40830" y="14790"/>
                    <a:pt x="40763" y="14856"/>
                    <a:pt x="40696" y="14957"/>
                  </a:cubicBezTo>
                  <a:cubicBezTo>
                    <a:pt x="40696" y="14957"/>
                    <a:pt x="40696" y="14957"/>
                    <a:pt x="40663" y="14990"/>
                  </a:cubicBezTo>
                  <a:cubicBezTo>
                    <a:pt x="40663" y="15023"/>
                    <a:pt x="40630" y="15057"/>
                    <a:pt x="40596" y="15090"/>
                  </a:cubicBezTo>
                  <a:cubicBezTo>
                    <a:pt x="40596" y="15123"/>
                    <a:pt x="40596" y="15157"/>
                    <a:pt x="40563" y="15190"/>
                  </a:cubicBezTo>
                  <a:cubicBezTo>
                    <a:pt x="40563" y="15223"/>
                    <a:pt x="40563" y="15257"/>
                    <a:pt x="40530" y="15290"/>
                  </a:cubicBezTo>
                  <a:lnTo>
                    <a:pt x="40530" y="15390"/>
                  </a:lnTo>
                  <a:lnTo>
                    <a:pt x="40063" y="15657"/>
                  </a:lnTo>
                  <a:lnTo>
                    <a:pt x="39662" y="15891"/>
                  </a:lnTo>
                  <a:cubicBezTo>
                    <a:pt x="38662" y="14923"/>
                    <a:pt x="37561" y="14089"/>
                    <a:pt x="36360" y="13422"/>
                  </a:cubicBezTo>
                  <a:cubicBezTo>
                    <a:pt x="32324" y="11120"/>
                    <a:pt x="27020" y="9820"/>
                    <a:pt x="21383" y="9820"/>
                  </a:cubicBezTo>
                  <a:cubicBezTo>
                    <a:pt x="15745" y="9820"/>
                    <a:pt x="10442" y="11120"/>
                    <a:pt x="6439" y="13422"/>
                  </a:cubicBezTo>
                  <a:cubicBezTo>
                    <a:pt x="2269" y="15824"/>
                    <a:pt x="1" y="19060"/>
                    <a:pt x="1" y="22529"/>
                  </a:cubicBezTo>
                  <a:cubicBezTo>
                    <a:pt x="1" y="26031"/>
                    <a:pt x="2269" y="29267"/>
                    <a:pt x="6439" y="31669"/>
                  </a:cubicBezTo>
                  <a:cubicBezTo>
                    <a:pt x="10442" y="33970"/>
                    <a:pt x="15745" y="35238"/>
                    <a:pt x="21383" y="35238"/>
                  </a:cubicBezTo>
                  <a:cubicBezTo>
                    <a:pt x="27020" y="35238"/>
                    <a:pt x="32324" y="33970"/>
                    <a:pt x="36360" y="31669"/>
                  </a:cubicBezTo>
                  <a:cubicBezTo>
                    <a:pt x="40530" y="29267"/>
                    <a:pt x="42798" y="26031"/>
                    <a:pt x="42798" y="22529"/>
                  </a:cubicBezTo>
                  <a:cubicBezTo>
                    <a:pt x="42765" y="20928"/>
                    <a:pt x="42298" y="19360"/>
                    <a:pt x="41430" y="18025"/>
                  </a:cubicBezTo>
                  <a:lnTo>
                    <a:pt x="41797" y="17825"/>
                  </a:lnTo>
                  <a:cubicBezTo>
                    <a:pt x="41964" y="17930"/>
                    <a:pt x="42144" y="17982"/>
                    <a:pt x="42320" y="17982"/>
                  </a:cubicBezTo>
                  <a:cubicBezTo>
                    <a:pt x="42426" y="17982"/>
                    <a:pt x="42531" y="17963"/>
                    <a:pt x="42631" y="17925"/>
                  </a:cubicBezTo>
                  <a:cubicBezTo>
                    <a:pt x="44633" y="16825"/>
                    <a:pt x="63980" y="8585"/>
                    <a:pt x="67916" y="6450"/>
                  </a:cubicBezTo>
                  <a:cubicBezTo>
                    <a:pt x="68350" y="6184"/>
                    <a:pt x="68650" y="5617"/>
                    <a:pt x="68683" y="4816"/>
                  </a:cubicBezTo>
                  <a:cubicBezTo>
                    <a:pt x="68683" y="3849"/>
                    <a:pt x="68416" y="2915"/>
                    <a:pt x="67916" y="2114"/>
                  </a:cubicBezTo>
                  <a:cubicBezTo>
                    <a:pt x="67782" y="1914"/>
                    <a:pt x="67682" y="1747"/>
                    <a:pt x="67582" y="1614"/>
                  </a:cubicBezTo>
                  <a:lnTo>
                    <a:pt x="67549" y="1580"/>
                  </a:lnTo>
                  <a:cubicBezTo>
                    <a:pt x="67449" y="1414"/>
                    <a:pt x="67315" y="1280"/>
                    <a:pt x="67182" y="1147"/>
                  </a:cubicBezTo>
                  <a:lnTo>
                    <a:pt x="67149" y="1080"/>
                  </a:lnTo>
                  <a:cubicBezTo>
                    <a:pt x="67049" y="947"/>
                    <a:pt x="66915" y="846"/>
                    <a:pt x="66782" y="713"/>
                  </a:cubicBezTo>
                  <a:lnTo>
                    <a:pt x="66715" y="680"/>
                  </a:lnTo>
                  <a:cubicBezTo>
                    <a:pt x="66615" y="580"/>
                    <a:pt x="66448" y="446"/>
                    <a:pt x="66315" y="379"/>
                  </a:cubicBezTo>
                  <a:lnTo>
                    <a:pt x="66048" y="246"/>
                  </a:lnTo>
                  <a:lnTo>
                    <a:pt x="65948" y="179"/>
                  </a:lnTo>
                  <a:lnTo>
                    <a:pt x="65814" y="113"/>
                  </a:lnTo>
                  <a:cubicBezTo>
                    <a:pt x="65748" y="113"/>
                    <a:pt x="65714" y="79"/>
                    <a:pt x="65648" y="79"/>
                  </a:cubicBezTo>
                  <a:lnTo>
                    <a:pt x="65581" y="79"/>
                  </a:lnTo>
                  <a:cubicBezTo>
                    <a:pt x="65514" y="46"/>
                    <a:pt x="65447" y="13"/>
                    <a:pt x="65381" y="13"/>
                  </a:cubicBezTo>
                  <a:cubicBezTo>
                    <a:pt x="65318" y="5"/>
                    <a:pt x="65253" y="1"/>
                    <a:pt x="65188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41"/>
            <p:cNvSpPr/>
            <p:nvPr/>
          </p:nvSpPr>
          <p:spPr>
            <a:xfrm>
              <a:off x="1542100" y="2722600"/>
              <a:ext cx="3123100" cy="1795900"/>
            </a:xfrm>
            <a:custGeom>
              <a:avLst/>
              <a:gdLst/>
              <a:ahLst/>
              <a:cxnLst/>
              <a:rect l="l" t="t" r="r" b="b"/>
              <a:pathLst>
                <a:path w="124924" h="71836" extrusionOk="0">
                  <a:moveTo>
                    <a:pt x="102507" y="0"/>
                  </a:moveTo>
                  <a:cubicBezTo>
                    <a:pt x="101890" y="0"/>
                    <a:pt x="101273" y="142"/>
                    <a:pt x="100706" y="426"/>
                  </a:cubicBezTo>
                  <a:lnTo>
                    <a:pt x="1001" y="57967"/>
                  </a:lnTo>
                  <a:cubicBezTo>
                    <a:pt x="1" y="58534"/>
                    <a:pt x="1" y="59468"/>
                    <a:pt x="1001" y="60068"/>
                  </a:cubicBezTo>
                  <a:lnTo>
                    <a:pt x="20649" y="71410"/>
                  </a:lnTo>
                  <a:cubicBezTo>
                    <a:pt x="21216" y="71693"/>
                    <a:pt x="21833" y="71835"/>
                    <a:pt x="22450" y="71835"/>
                  </a:cubicBezTo>
                  <a:cubicBezTo>
                    <a:pt x="23067" y="71835"/>
                    <a:pt x="23684" y="71693"/>
                    <a:pt x="24251" y="71410"/>
                  </a:cubicBezTo>
                  <a:lnTo>
                    <a:pt x="61611" y="49828"/>
                  </a:lnTo>
                  <a:lnTo>
                    <a:pt x="67349" y="53164"/>
                  </a:lnTo>
                  <a:cubicBezTo>
                    <a:pt x="68867" y="54048"/>
                    <a:pt x="70860" y="54489"/>
                    <a:pt x="72853" y="54489"/>
                  </a:cubicBezTo>
                  <a:cubicBezTo>
                    <a:pt x="74846" y="54489"/>
                    <a:pt x="76839" y="54048"/>
                    <a:pt x="78357" y="53164"/>
                  </a:cubicBezTo>
                  <a:lnTo>
                    <a:pt x="95469" y="43357"/>
                  </a:lnTo>
                  <a:cubicBezTo>
                    <a:pt x="98538" y="41622"/>
                    <a:pt x="98538" y="38787"/>
                    <a:pt x="95469" y="37019"/>
                  </a:cubicBezTo>
                  <a:lnTo>
                    <a:pt x="89731" y="33683"/>
                  </a:lnTo>
                  <a:lnTo>
                    <a:pt x="123923" y="13835"/>
                  </a:lnTo>
                  <a:cubicBezTo>
                    <a:pt x="124923" y="13302"/>
                    <a:pt x="124923" y="12368"/>
                    <a:pt x="123956" y="11801"/>
                  </a:cubicBezTo>
                  <a:lnTo>
                    <a:pt x="104309" y="426"/>
                  </a:lnTo>
                  <a:cubicBezTo>
                    <a:pt x="103741" y="142"/>
                    <a:pt x="103124" y="0"/>
                    <a:pt x="102507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41"/>
            <p:cNvSpPr/>
            <p:nvPr/>
          </p:nvSpPr>
          <p:spPr>
            <a:xfrm>
              <a:off x="4982050" y="3805675"/>
              <a:ext cx="962400" cy="555425"/>
            </a:xfrm>
            <a:custGeom>
              <a:avLst/>
              <a:gdLst/>
              <a:ahLst/>
              <a:cxnLst/>
              <a:rect l="l" t="t" r="r" b="b"/>
              <a:pathLst>
                <a:path w="38496" h="22217" extrusionOk="0">
                  <a:moveTo>
                    <a:pt x="19248" y="0"/>
                  </a:moveTo>
                  <a:cubicBezTo>
                    <a:pt x="8640" y="0"/>
                    <a:pt x="1" y="4970"/>
                    <a:pt x="1" y="11108"/>
                  </a:cubicBezTo>
                  <a:cubicBezTo>
                    <a:pt x="1" y="17246"/>
                    <a:pt x="8640" y="22216"/>
                    <a:pt x="19248" y="22216"/>
                  </a:cubicBezTo>
                  <a:cubicBezTo>
                    <a:pt x="29889" y="22216"/>
                    <a:pt x="38495" y="17246"/>
                    <a:pt x="38495" y="11108"/>
                  </a:cubicBezTo>
                  <a:cubicBezTo>
                    <a:pt x="38495" y="4970"/>
                    <a:pt x="29889" y="0"/>
                    <a:pt x="19248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41"/>
            <p:cNvSpPr/>
            <p:nvPr/>
          </p:nvSpPr>
          <p:spPr>
            <a:xfrm>
              <a:off x="5724250" y="3318150"/>
              <a:ext cx="299425" cy="574275"/>
            </a:xfrm>
            <a:custGeom>
              <a:avLst/>
              <a:gdLst/>
              <a:ahLst/>
              <a:cxnLst/>
              <a:rect l="l" t="t" r="r" b="b"/>
              <a:pathLst>
                <a:path w="11977" h="22971" extrusionOk="0">
                  <a:moveTo>
                    <a:pt x="8923" y="1"/>
                  </a:moveTo>
                  <a:cubicBezTo>
                    <a:pt x="6388" y="1"/>
                    <a:pt x="3699" y="3034"/>
                    <a:pt x="2169" y="6158"/>
                  </a:cubicBezTo>
                  <a:cubicBezTo>
                    <a:pt x="1" y="10661"/>
                    <a:pt x="501" y="15465"/>
                    <a:pt x="501" y="18067"/>
                  </a:cubicBezTo>
                  <a:lnTo>
                    <a:pt x="1869" y="22970"/>
                  </a:lnTo>
                  <a:lnTo>
                    <a:pt x="3570" y="18701"/>
                  </a:lnTo>
                  <a:cubicBezTo>
                    <a:pt x="4237" y="12930"/>
                    <a:pt x="7239" y="9327"/>
                    <a:pt x="9608" y="6725"/>
                  </a:cubicBezTo>
                  <a:cubicBezTo>
                    <a:pt x="11976" y="4123"/>
                    <a:pt x="11776" y="321"/>
                    <a:pt x="9274" y="21"/>
                  </a:cubicBezTo>
                  <a:cubicBezTo>
                    <a:pt x="9158" y="7"/>
                    <a:pt x="9041" y="1"/>
                    <a:pt x="8923" y="1"/>
                  </a:cubicBez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41"/>
            <p:cNvSpPr/>
            <p:nvPr/>
          </p:nvSpPr>
          <p:spPr>
            <a:xfrm>
              <a:off x="5724250" y="3318150"/>
              <a:ext cx="299425" cy="574275"/>
            </a:xfrm>
            <a:custGeom>
              <a:avLst/>
              <a:gdLst/>
              <a:ahLst/>
              <a:cxnLst/>
              <a:rect l="l" t="t" r="r" b="b"/>
              <a:pathLst>
                <a:path w="11977" h="22971" extrusionOk="0">
                  <a:moveTo>
                    <a:pt x="8923" y="1"/>
                  </a:moveTo>
                  <a:cubicBezTo>
                    <a:pt x="6388" y="1"/>
                    <a:pt x="3699" y="3034"/>
                    <a:pt x="2169" y="6158"/>
                  </a:cubicBezTo>
                  <a:cubicBezTo>
                    <a:pt x="1" y="10661"/>
                    <a:pt x="501" y="15465"/>
                    <a:pt x="501" y="18067"/>
                  </a:cubicBezTo>
                  <a:lnTo>
                    <a:pt x="1869" y="22970"/>
                  </a:lnTo>
                  <a:lnTo>
                    <a:pt x="3570" y="18701"/>
                  </a:lnTo>
                  <a:cubicBezTo>
                    <a:pt x="4237" y="12930"/>
                    <a:pt x="7239" y="9327"/>
                    <a:pt x="9608" y="6725"/>
                  </a:cubicBezTo>
                  <a:cubicBezTo>
                    <a:pt x="11976" y="4123"/>
                    <a:pt x="11776" y="321"/>
                    <a:pt x="9274" y="21"/>
                  </a:cubicBezTo>
                  <a:cubicBezTo>
                    <a:pt x="9158" y="7"/>
                    <a:pt x="9041" y="1"/>
                    <a:pt x="892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41"/>
            <p:cNvSpPr/>
            <p:nvPr/>
          </p:nvSpPr>
          <p:spPr>
            <a:xfrm>
              <a:off x="5745950" y="3358200"/>
              <a:ext cx="194225" cy="457500"/>
            </a:xfrm>
            <a:custGeom>
              <a:avLst/>
              <a:gdLst/>
              <a:ahLst/>
              <a:cxnLst/>
              <a:rect l="l" t="t" r="r" b="b"/>
              <a:pathLst>
                <a:path w="7769" h="18300" extrusionOk="0">
                  <a:moveTo>
                    <a:pt x="7522" y="0"/>
                  </a:moveTo>
                  <a:cubicBezTo>
                    <a:pt x="7483" y="0"/>
                    <a:pt x="7443" y="16"/>
                    <a:pt x="7405" y="53"/>
                  </a:cubicBezTo>
                  <a:cubicBezTo>
                    <a:pt x="2469" y="4356"/>
                    <a:pt x="0" y="10594"/>
                    <a:pt x="300" y="18099"/>
                  </a:cubicBezTo>
                  <a:cubicBezTo>
                    <a:pt x="334" y="18199"/>
                    <a:pt x="400" y="18299"/>
                    <a:pt x="500" y="18299"/>
                  </a:cubicBezTo>
                  <a:lnTo>
                    <a:pt x="534" y="18299"/>
                  </a:lnTo>
                  <a:cubicBezTo>
                    <a:pt x="601" y="18266"/>
                    <a:pt x="667" y="18199"/>
                    <a:pt x="667" y="18099"/>
                  </a:cubicBezTo>
                  <a:cubicBezTo>
                    <a:pt x="367" y="10694"/>
                    <a:pt x="2769" y="4556"/>
                    <a:pt x="7639" y="320"/>
                  </a:cubicBezTo>
                  <a:cubicBezTo>
                    <a:pt x="7769" y="190"/>
                    <a:pt x="7656" y="0"/>
                    <a:pt x="752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41"/>
            <p:cNvSpPr/>
            <p:nvPr/>
          </p:nvSpPr>
          <p:spPr>
            <a:xfrm>
              <a:off x="5659200" y="3669025"/>
              <a:ext cx="404500" cy="365225"/>
            </a:xfrm>
            <a:custGeom>
              <a:avLst/>
              <a:gdLst/>
              <a:ahLst/>
              <a:cxnLst/>
              <a:rect l="l" t="t" r="r" b="b"/>
              <a:pathLst>
                <a:path w="16180" h="14609" extrusionOk="0">
                  <a:moveTo>
                    <a:pt x="13652" y="0"/>
                  </a:moveTo>
                  <a:cubicBezTo>
                    <a:pt x="12007" y="0"/>
                    <a:pt x="8949" y="335"/>
                    <a:pt x="8407" y="963"/>
                  </a:cubicBezTo>
                  <a:cubicBezTo>
                    <a:pt x="7740" y="1730"/>
                    <a:pt x="7673" y="3998"/>
                    <a:pt x="7673" y="3998"/>
                  </a:cubicBezTo>
                  <a:cubicBezTo>
                    <a:pt x="7673" y="3998"/>
                    <a:pt x="6806" y="2831"/>
                    <a:pt x="6806" y="1697"/>
                  </a:cubicBezTo>
                  <a:cubicBezTo>
                    <a:pt x="6589" y="1663"/>
                    <a:pt x="6372" y="1647"/>
                    <a:pt x="6157" y="1647"/>
                  </a:cubicBezTo>
                  <a:cubicBezTo>
                    <a:pt x="5511" y="1647"/>
                    <a:pt x="4879" y="1797"/>
                    <a:pt x="4304" y="2097"/>
                  </a:cubicBezTo>
                  <a:cubicBezTo>
                    <a:pt x="3070" y="2731"/>
                    <a:pt x="2636" y="3265"/>
                    <a:pt x="2569" y="4232"/>
                  </a:cubicBezTo>
                  <a:cubicBezTo>
                    <a:pt x="2503" y="5199"/>
                    <a:pt x="2436" y="6667"/>
                    <a:pt x="2803" y="7801"/>
                  </a:cubicBezTo>
                  <a:cubicBezTo>
                    <a:pt x="2803" y="7801"/>
                    <a:pt x="1669" y="5933"/>
                    <a:pt x="1736" y="4299"/>
                  </a:cubicBezTo>
                  <a:lnTo>
                    <a:pt x="1736" y="4299"/>
                  </a:lnTo>
                  <a:cubicBezTo>
                    <a:pt x="1269" y="5099"/>
                    <a:pt x="868" y="5900"/>
                    <a:pt x="535" y="6734"/>
                  </a:cubicBezTo>
                  <a:cubicBezTo>
                    <a:pt x="1" y="8168"/>
                    <a:pt x="635" y="11604"/>
                    <a:pt x="2636" y="13338"/>
                  </a:cubicBezTo>
                  <a:cubicBezTo>
                    <a:pt x="4004" y="14139"/>
                    <a:pt x="5605" y="14606"/>
                    <a:pt x="7206" y="14606"/>
                  </a:cubicBezTo>
                  <a:cubicBezTo>
                    <a:pt x="7268" y="14608"/>
                    <a:pt x="7330" y="14608"/>
                    <a:pt x="7390" y="14608"/>
                  </a:cubicBezTo>
                  <a:cubicBezTo>
                    <a:pt x="10054" y="14608"/>
                    <a:pt x="11042" y="13205"/>
                    <a:pt x="11042" y="13205"/>
                  </a:cubicBezTo>
                  <a:cubicBezTo>
                    <a:pt x="11042" y="13205"/>
                    <a:pt x="9608" y="10803"/>
                    <a:pt x="7973" y="10303"/>
                  </a:cubicBezTo>
                  <a:lnTo>
                    <a:pt x="7973" y="10303"/>
                  </a:lnTo>
                  <a:cubicBezTo>
                    <a:pt x="9675" y="10436"/>
                    <a:pt x="11376" y="10870"/>
                    <a:pt x="12977" y="11604"/>
                  </a:cubicBezTo>
                  <a:cubicBezTo>
                    <a:pt x="12977" y="11604"/>
                    <a:pt x="14645" y="11404"/>
                    <a:pt x="14945" y="8769"/>
                  </a:cubicBezTo>
                  <a:cubicBezTo>
                    <a:pt x="14945" y="8769"/>
                    <a:pt x="13778" y="7368"/>
                    <a:pt x="10342" y="6967"/>
                  </a:cubicBezTo>
                  <a:cubicBezTo>
                    <a:pt x="11433" y="6626"/>
                    <a:pt x="12572" y="6456"/>
                    <a:pt x="13703" y="6456"/>
                  </a:cubicBezTo>
                  <a:cubicBezTo>
                    <a:pt x="14232" y="6456"/>
                    <a:pt x="14759" y="6493"/>
                    <a:pt x="15279" y="6567"/>
                  </a:cubicBezTo>
                  <a:cubicBezTo>
                    <a:pt x="15281" y="6568"/>
                    <a:pt x="15283" y="6568"/>
                    <a:pt x="15285" y="6568"/>
                  </a:cubicBezTo>
                  <a:cubicBezTo>
                    <a:pt x="15522" y="6568"/>
                    <a:pt x="16013" y="3216"/>
                    <a:pt x="16079" y="1663"/>
                  </a:cubicBezTo>
                  <a:cubicBezTo>
                    <a:pt x="16179" y="62"/>
                    <a:pt x="15545" y="196"/>
                    <a:pt x="14345" y="29"/>
                  </a:cubicBezTo>
                  <a:cubicBezTo>
                    <a:pt x="14166" y="10"/>
                    <a:pt x="13929" y="0"/>
                    <a:pt x="13652" y="0"/>
                  </a:cubicBez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41"/>
            <p:cNvSpPr/>
            <p:nvPr/>
          </p:nvSpPr>
          <p:spPr>
            <a:xfrm>
              <a:off x="5720100" y="3689075"/>
              <a:ext cx="310225" cy="317600"/>
            </a:xfrm>
            <a:custGeom>
              <a:avLst/>
              <a:gdLst/>
              <a:ahLst/>
              <a:cxnLst/>
              <a:rect l="l" t="t" r="r" b="b"/>
              <a:pathLst>
                <a:path w="12409" h="12704" extrusionOk="0">
                  <a:moveTo>
                    <a:pt x="12224" y="1"/>
                  </a:moveTo>
                  <a:cubicBezTo>
                    <a:pt x="12198" y="1"/>
                    <a:pt x="12170" y="9"/>
                    <a:pt x="12142" y="28"/>
                  </a:cubicBezTo>
                  <a:cubicBezTo>
                    <a:pt x="9240" y="995"/>
                    <a:pt x="1635" y="7533"/>
                    <a:pt x="33" y="12470"/>
                  </a:cubicBezTo>
                  <a:cubicBezTo>
                    <a:pt x="0" y="12570"/>
                    <a:pt x="33" y="12670"/>
                    <a:pt x="133" y="12703"/>
                  </a:cubicBezTo>
                  <a:lnTo>
                    <a:pt x="234" y="12703"/>
                  </a:lnTo>
                  <a:cubicBezTo>
                    <a:pt x="300" y="12703"/>
                    <a:pt x="334" y="12637"/>
                    <a:pt x="367" y="12603"/>
                  </a:cubicBezTo>
                  <a:cubicBezTo>
                    <a:pt x="1968" y="7733"/>
                    <a:pt x="9407" y="1328"/>
                    <a:pt x="12276" y="361"/>
                  </a:cubicBezTo>
                  <a:cubicBezTo>
                    <a:pt x="12376" y="328"/>
                    <a:pt x="12409" y="228"/>
                    <a:pt x="12376" y="128"/>
                  </a:cubicBezTo>
                  <a:cubicBezTo>
                    <a:pt x="12352" y="55"/>
                    <a:pt x="12293" y="1"/>
                    <a:pt x="1222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41"/>
            <p:cNvSpPr/>
            <p:nvPr/>
          </p:nvSpPr>
          <p:spPr>
            <a:xfrm>
              <a:off x="2899750" y="2951725"/>
              <a:ext cx="1027425" cy="1092475"/>
            </a:xfrm>
            <a:custGeom>
              <a:avLst/>
              <a:gdLst/>
              <a:ahLst/>
              <a:cxnLst/>
              <a:rect l="l" t="t" r="r" b="b"/>
              <a:pathLst>
                <a:path w="41097" h="43699" extrusionOk="0">
                  <a:moveTo>
                    <a:pt x="25719" y="0"/>
                  </a:moveTo>
                  <a:lnTo>
                    <a:pt x="0" y="14911"/>
                  </a:lnTo>
                  <a:lnTo>
                    <a:pt x="0" y="33091"/>
                  </a:lnTo>
                  <a:cubicBezTo>
                    <a:pt x="67" y="34125"/>
                    <a:pt x="601" y="35059"/>
                    <a:pt x="1468" y="35626"/>
                  </a:cubicBezTo>
                  <a:lnTo>
                    <a:pt x="13043" y="42397"/>
                  </a:lnTo>
                  <a:cubicBezTo>
                    <a:pt x="14561" y="43265"/>
                    <a:pt x="16554" y="43698"/>
                    <a:pt x="18547" y="43698"/>
                  </a:cubicBezTo>
                  <a:cubicBezTo>
                    <a:pt x="20540" y="43698"/>
                    <a:pt x="22533" y="43265"/>
                    <a:pt x="24051" y="42397"/>
                  </a:cubicBezTo>
                  <a:lnTo>
                    <a:pt x="38795" y="33858"/>
                  </a:lnTo>
                  <a:cubicBezTo>
                    <a:pt x="40329" y="32991"/>
                    <a:pt x="41096" y="31857"/>
                    <a:pt x="41096" y="30689"/>
                  </a:cubicBezTo>
                  <a:lnTo>
                    <a:pt x="41096" y="28654"/>
                  </a:lnTo>
                  <a:lnTo>
                    <a:pt x="27186" y="20749"/>
                  </a:lnTo>
                  <a:cubicBezTo>
                    <a:pt x="26319" y="20181"/>
                    <a:pt x="25785" y="19247"/>
                    <a:pt x="25719" y="18213"/>
                  </a:cubicBezTo>
                  <a:lnTo>
                    <a:pt x="25719" y="0"/>
                  </a:lnTo>
                  <a:close/>
                </a:path>
              </a:pathLst>
            </a:custGeom>
            <a:solidFill>
              <a:srgbClr val="3747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41"/>
            <p:cNvSpPr/>
            <p:nvPr/>
          </p:nvSpPr>
          <p:spPr>
            <a:xfrm>
              <a:off x="2898900" y="3253600"/>
              <a:ext cx="155150" cy="657175"/>
            </a:xfrm>
            <a:custGeom>
              <a:avLst/>
              <a:gdLst/>
              <a:ahLst/>
              <a:cxnLst/>
              <a:rect l="l" t="t" r="r" b="b"/>
              <a:pathLst>
                <a:path w="6206" h="26287" extrusionOk="0">
                  <a:moveTo>
                    <a:pt x="4904" y="1"/>
                  </a:moveTo>
                  <a:lnTo>
                    <a:pt x="1" y="2836"/>
                  </a:lnTo>
                  <a:lnTo>
                    <a:pt x="1" y="21016"/>
                  </a:lnTo>
                  <a:cubicBezTo>
                    <a:pt x="68" y="22050"/>
                    <a:pt x="601" y="22984"/>
                    <a:pt x="1469" y="23551"/>
                  </a:cubicBezTo>
                  <a:lnTo>
                    <a:pt x="6205" y="26286"/>
                  </a:lnTo>
                  <a:lnTo>
                    <a:pt x="6205" y="24218"/>
                  </a:lnTo>
                  <a:lnTo>
                    <a:pt x="3270" y="22517"/>
                  </a:lnTo>
                  <a:cubicBezTo>
                    <a:pt x="2403" y="21950"/>
                    <a:pt x="1835" y="21016"/>
                    <a:pt x="1802" y="19982"/>
                  </a:cubicBezTo>
                  <a:lnTo>
                    <a:pt x="1802" y="5771"/>
                  </a:lnTo>
                  <a:lnTo>
                    <a:pt x="5238" y="3770"/>
                  </a:lnTo>
                  <a:cubicBezTo>
                    <a:pt x="5138" y="2536"/>
                    <a:pt x="5004" y="1235"/>
                    <a:pt x="4904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41"/>
            <p:cNvSpPr/>
            <p:nvPr/>
          </p:nvSpPr>
          <p:spPr>
            <a:xfrm>
              <a:off x="2943950" y="3025950"/>
              <a:ext cx="1002400" cy="966550"/>
            </a:xfrm>
            <a:custGeom>
              <a:avLst/>
              <a:gdLst/>
              <a:ahLst/>
              <a:cxnLst/>
              <a:rect l="l" t="t" r="r" b="b"/>
              <a:pathLst>
                <a:path w="40096" h="38662" extrusionOk="0">
                  <a:moveTo>
                    <a:pt x="25752" y="0"/>
                  </a:moveTo>
                  <a:lnTo>
                    <a:pt x="0" y="14877"/>
                  </a:lnTo>
                  <a:lnTo>
                    <a:pt x="0" y="29088"/>
                  </a:lnTo>
                  <a:cubicBezTo>
                    <a:pt x="33" y="30122"/>
                    <a:pt x="601" y="31056"/>
                    <a:pt x="1468" y="31623"/>
                  </a:cubicBezTo>
                  <a:lnTo>
                    <a:pt x="11275" y="37360"/>
                  </a:lnTo>
                  <a:cubicBezTo>
                    <a:pt x="12793" y="38228"/>
                    <a:pt x="14786" y="38661"/>
                    <a:pt x="16779" y="38661"/>
                  </a:cubicBezTo>
                  <a:cubicBezTo>
                    <a:pt x="18772" y="38661"/>
                    <a:pt x="20765" y="38228"/>
                    <a:pt x="22283" y="37360"/>
                  </a:cubicBezTo>
                  <a:lnTo>
                    <a:pt x="37027" y="28821"/>
                  </a:lnTo>
                  <a:cubicBezTo>
                    <a:pt x="40095" y="27053"/>
                    <a:pt x="40095" y="24217"/>
                    <a:pt x="37027" y="22450"/>
                  </a:cubicBezTo>
                  <a:lnTo>
                    <a:pt x="27220" y="16745"/>
                  </a:lnTo>
                  <a:cubicBezTo>
                    <a:pt x="26352" y="16178"/>
                    <a:pt x="25819" y="15244"/>
                    <a:pt x="25752" y="14210"/>
                  </a:cubicBezTo>
                  <a:lnTo>
                    <a:pt x="25752" y="0"/>
                  </a:ln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41"/>
            <p:cNvSpPr/>
            <p:nvPr/>
          </p:nvSpPr>
          <p:spPr>
            <a:xfrm>
              <a:off x="2943950" y="3025950"/>
              <a:ext cx="755550" cy="833125"/>
            </a:xfrm>
            <a:custGeom>
              <a:avLst/>
              <a:gdLst/>
              <a:ahLst/>
              <a:cxnLst/>
              <a:rect l="l" t="t" r="r" b="b"/>
              <a:pathLst>
                <a:path w="30222" h="33325" extrusionOk="0">
                  <a:moveTo>
                    <a:pt x="25752" y="0"/>
                  </a:moveTo>
                  <a:lnTo>
                    <a:pt x="0" y="14877"/>
                  </a:lnTo>
                  <a:lnTo>
                    <a:pt x="0" y="29088"/>
                  </a:lnTo>
                  <a:cubicBezTo>
                    <a:pt x="33" y="30122"/>
                    <a:pt x="601" y="31056"/>
                    <a:pt x="1468" y="31623"/>
                  </a:cubicBezTo>
                  <a:lnTo>
                    <a:pt x="4403" y="33324"/>
                  </a:lnTo>
                  <a:lnTo>
                    <a:pt x="30222" y="18480"/>
                  </a:lnTo>
                  <a:lnTo>
                    <a:pt x="27220" y="16745"/>
                  </a:lnTo>
                  <a:cubicBezTo>
                    <a:pt x="26352" y="16178"/>
                    <a:pt x="25819" y="15244"/>
                    <a:pt x="25752" y="14210"/>
                  </a:cubicBezTo>
                  <a:lnTo>
                    <a:pt x="2575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41"/>
            <p:cNvSpPr/>
            <p:nvPr/>
          </p:nvSpPr>
          <p:spPr>
            <a:xfrm>
              <a:off x="3369250" y="3668075"/>
              <a:ext cx="557925" cy="376125"/>
            </a:xfrm>
            <a:custGeom>
              <a:avLst/>
              <a:gdLst/>
              <a:ahLst/>
              <a:cxnLst/>
              <a:rect l="l" t="t" r="r" b="b"/>
              <a:pathLst>
                <a:path w="22317" h="15045" extrusionOk="0">
                  <a:moveTo>
                    <a:pt x="22316" y="0"/>
                  </a:moveTo>
                  <a:cubicBezTo>
                    <a:pt x="22316" y="1134"/>
                    <a:pt x="21549" y="2269"/>
                    <a:pt x="20015" y="3169"/>
                  </a:cubicBezTo>
                  <a:lnTo>
                    <a:pt x="5271" y="11709"/>
                  </a:lnTo>
                  <a:cubicBezTo>
                    <a:pt x="3670" y="12576"/>
                    <a:pt x="1835" y="13010"/>
                    <a:pt x="0" y="13010"/>
                  </a:cubicBezTo>
                  <a:lnTo>
                    <a:pt x="0" y="15044"/>
                  </a:lnTo>
                  <a:cubicBezTo>
                    <a:pt x="1835" y="15044"/>
                    <a:pt x="3670" y="14611"/>
                    <a:pt x="5271" y="13743"/>
                  </a:cubicBezTo>
                  <a:lnTo>
                    <a:pt x="20015" y="5204"/>
                  </a:lnTo>
                  <a:cubicBezTo>
                    <a:pt x="21549" y="4337"/>
                    <a:pt x="22316" y="3203"/>
                    <a:pt x="22316" y="2035"/>
                  </a:cubicBezTo>
                  <a:lnTo>
                    <a:pt x="22316" y="0"/>
                  </a:lnTo>
                  <a:close/>
                </a:path>
              </a:pathLst>
            </a:custGeom>
            <a:solidFill>
              <a:srgbClr val="3747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41"/>
            <p:cNvSpPr/>
            <p:nvPr/>
          </p:nvSpPr>
          <p:spPr>
            <a:xfrm>
              <a:off x="1866500" y="456475"/>
              <a:ext cx="2669425" cy="3797150"/>
            </a:xfrm>
            <a:custGeom>
              <a:avLst/>
              <a:gdLst/>
              <a:ahLst/>
              <a:cxnLst/>
              <a:rect l="l" t="t" r="r" b="b"/>
              <a:pathLst>
                <a:path w="106777" h="151886" extrusionOk="0">
                  <a:moveTo>
                    <a:pt x="103336" y="1"/>
                  </a:moveTo>
                  <a:cubicBezTo>
                    <a:pt x="102701" y="1"/>
                    <a:pt x="102064" y="160"/>
                    <a:pt x="101473" y="473"/>
                  </a:cubicBezTo>
                  <a:lnTo>
                    <a:pt x="1835" y="58014"/>
                  </a:lnTo>
                  <a:cubicBezTo>
                    <a:pt x="735" y="58714"/>
                    <a:pt x="67" y="59882"/>
                    <a:pt x="1" y="61183"/>
                  </a:cubicBezTo>
                  <a:lnTo>
                    <a:pt x="1" y="148378"/>
                  </a:lnTo>
                  <a:cubicBezTo>
                    <a:pt x="34" y="149613"/>
                    <a:pt x="668" y="150780"/>
                    <a:pt x="1735" y="151481"/>
                  </a:cubicBezTo>
                  <a:cubicBezTo>
                    <a:pt x="2262" y="151752"/>
                    <a:pt x="2842" y="151886"/>
                    <a:pt x="3425" y="151886"/>
                  </a:cubicBezTo>
                  <a:cubicBezTo>
                    <a:pt x="4060" y="151886"/>
                    <a:pt x="4697" y="151727"/>
                    <a:pt x="5271" y="151414"/>
                  </a:cubicBezTo>
                  <a:lnTo>
                    <a:pt x="104942" y="93873"/>
                  </a:lnTo>
                  <a:cubicBezTo>
                    <a:pt x="106010" y="93172"/>
                    <a:pt x="106710" y="92005"/>
                    <a:pt x="106777" y="90704"/>
                  </a:cubicBezTo>
                  <a:lnTo>
                    <a:pt x="106777" y="3508"/>
                  </a:lnTo>
                  <a:cubicBezTo>
                    <a:pt x="106710" y="2274"/>
                    <a:pt x="106076" y="1106"/>
                    <a:pt x="105042" y="406"/>
                  </a:cubicBezTo>
                  <a:cubicBezTo>
                    <a:pt x="104500" y="134"/>
                    <a:pt x="103919" y="1"/>
                    <a:pt x="103336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41"/>
            <p:cNvSpPr/>
            <p:nvPr/>
          </p:nvSpPr>
          <p:spPr>
            <a:xfrm>
              <a:off x="1952650" y="511475"/>
              <a:ext cx="2583275" cy="3736900"/>
            </a:xfrm>
            <a:custGeom>
              <a:avLst/>
              <a:gdLst/>
              <a:ahLst/>
              <a:cxnLst/>
              <a:rect l="l" t="t" r="r" b="b"/>
              <a:pathLst>
                <a:path w="103331" h="149476" extrusionOk="0">
                  <a:moveTo>
                    <a:pt x="102302" y="0"/>
                  </a:moveTo>
                  <a:cubicBezTo>
                    <a:pt x="102058" y="0"/>
                    <a:pt x="101784" y="78"/>
                    <a:pt x="101496" y="241"/>
                  </a:cubicBezTo>
                  <a:lnTo>
                    <a:pt x="1858" y="57782"/>
                  </a:lnTo>
                  <a:cubicBezTo>
                    <a:pt x="758" y="58516"/>
                    <a:pt x="91" y="59683"/>
                    <a:pt x="24" y="60984"/>
                  </a:cubicBezTo>
                  <a:lnTo>
                    <a:pt x="24" y="148147"/>
                  </a:lnTo>
                  <a:cubicBezTo>
                    <a:pt x="0" y="148993"/>
                    <a:pt x="408" y="149475"/>
                    <a:pt x="1001" y="149475"/>
                  </a:cubicBezTo>
                  <a:cubicBezTo>
                    <a:pt x="1249" y="149475"/>
                    <a:pt x="1530" y="149391"/>
                    <a:pt x="1825" y="149214"/>
                  </a:cubicBezTo>
                  <a:lnTo>
                    <a:pt x="101496" y="91706"/>
                  </a:lnTo>
                  <a:cubicBezTo>
                    <a:pt x="102564" y="91006"/>
                    <a:pt x="103264" y="89805"/>
                    <a:pt x="103331" y="88537"/>
                  </a:cubicBezTo>
                  <a:lnTo>
                    <a:pt x="103331" y="1308"/>
                  </a:lnTo>
                  <a:cubicBezTo>
                    <a:pt x="103331" y="476"/>
                    <a:pt x="102908" y="0"/>
                    <a:pt x="102302" y="0"/>
                  </a:cubicBezTo>
                  <a:close/>
                </a:path>
              </a:pathLst>
            </a:custGeom>
            <a:solidFill>
              <a:srgbClr val="3747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41"/>
            <p:cNvSpPr/>
            <p:nvPr/>
          </p:nvSpPr>
          <p:spPr>
            <a:xfrm>
              <a:off x="2038300" y="652500"/>
              <a:ext cx="2410900" cy="3294725"/>
            </a:xfrm>
            <a:custGeom>
              <a:avLst/>
              <a:gdLst/>
              <a:ahLst/>
              <a:cxnLst/>
              <a:rect l="l" t="t" r="r" b="b"/>
              <a:pathLst>
                <a:path w="96436" h="131789" extrusionOk="0">
                  <a:moveTo>
                    <a:pt x="95803" y="1"/>
                  </a:moveTo>
                  <a:cubicBezTo>
                    <a:pt x="95660" y="1"/>
                    <a:pt x="95501" y="44"/>
                    <a:pt x="95335" y="137"/>
                  </a:cubicBezTo>
                  <a:lnTo>
                    <a:pt x="1101" y="54543"/>
                  </a:lnTo>
                  <a:cubicBezTo>
                    <a:pt x="467" y="54976"/>
                    <a:pt x="67" y="55677"/>
                    <a:pt x="0" y="56444"/>
                  </a:cubicBezTo>
                  <a:lnTo>
                    <a:pt x="0" y="130997"/>
                  </a:lnTo>
                  <a:cubicBezTo>
                    <a:pt x="0" y="131493"/>
                    <a:pt x="251" y="131789"/>
                    <a:pt x="611" y="131789"/>
                  </a:cubicBezTo>
                  <a:cubicBezTo>
                    <a:pt x="759" y="131789"/>
                    <a:pt x="926" y="131738"/>
                    <a:pt x="1101" y="131631"/>
                  </a:cubicBezTo>
                  <a:lnTo>
                    <a:pt x="95335" y="77259"/>
                  </a:lnTo>
                  <a:cubicBezTo>
                    <a:pt x="96002" y="76825"/>
                    <a:pt x="96402" y="76125"/>
                    <a:pt x="96436" y="75324"/>
                  </a:cubicBezTo>
                  <a:lnTo>
                    <a:pt x="96436" y="804"/>
                  </a:lnTo>
                  <a:cubicBezTo>
                    <a:pt x="96436" y="298"/>
                    <a:pt x="96174" y="1"/>
                    <a:pt x="95803" y="1"/>
                  </a:cubicBez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41"/>
            <p:cNvSpPr/>
            <p:nvPr/>
          </p:nvSpPr>
          <p:spPr>
            <a:xfrm>
              <a:off x="2038300" y="652500"/>
              <a:ext cx="2410900" cy="3294725"/>
            </a:xfrm>
            <a:custGeom>
              <a:avLst/>
              <a:gdLst/>
              <a:ahLst/>
              <a:cxnLst/>
              <a:rect l="l" t="t" r="r" b="b"/>
              <a:pathLst>
                <a:path w="96436" h="131789" extrusionOk="0">
                  <a:moveTo>
                    <a:pt x="95803" y="1"/>
                  </a:moveTo>
                  <a:cubicBezTo>
                    <a:pt x="95660" y="1"/>
                    <a:pt x="95501" y="44"/>
                    <a:pt x="95335" y="137"/>
                  </a:cubicBezTo>
                  <a:lnTo>
                    <a:pt x="1101" y="54543"/>
                  </a:lnTo>
                  <a:cubicBezTo>
                    <a:pt x="467" y="54976"/>
                    <a:pt x="67" y="55677"/>
                    <a:pt x="0" y="56444"/>
                  </a:cubicBezTo>
                  <a:lnTo>
                    <a:pt x="0" y="130997"/>
                  </a:lnTo>
                  <a:cubicBezTo>
                    <a:pt x="0" y="131493"/>
                    <a:pt x="251" y="131789"/>
                    <a:pt x="611" y="131789"/>
                  </a:cubicBezTo>
                  <a:cubicBezTo>
                    <a:pt x="759" y="131789"/>
                    <a:pt x="926" y="131738"/>
                    <a:pt x="1101" y="131631"/>
                  </a:cubicBezTo>
                  <a:lnTo>
                    <a:pt x="95335" y="77259"/>
                  </a:lnTo>
                  <a:cubicBezTo>
                    <a:pt x="96002" y="76825"/>
                    <a:pt x="96402" y="76125"/>
                    <a:pt x="96436" y="75324"/>
                  </a:cubicBezTo>
                  <a:lnTo>
                    <a:pt x="96436" y="804"/>
                  </a:lnTo>
                  <a:cubicBezTo>
                    <a:pt x="96436" y="298"/>
                    <a:pt x="96174" y="1"/>
                    <a:pt x="9580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41"/>
            <p:cNvSpPr/>
            <p:nvPr/>
          </p:nvSpPr>
          <p:spPr>
            <a:xfrm>
              <a:off x="3209125" y="3312275"/>
              <a:ext cx="101250" cy="122325"/>
            </a:xfrm>
            <a:custGeom>
              <a:avLst/>
              <a:gdLst/>
              <a:ahLst/>
              <a:cxnLst/>
              <a:rect l="l" t="t" r="r" b="b"/>
              <a:pathLst>
                <a:path w="4050" h="4893" extrusionOk="0">
                  <a:moveTo>
                    <a:pt x="2736" y="456"/>
                  </a:moveTo>
                  <a:cubicBezTo>
                    <a:pt x="2836" y="456"/>
                    <a:pt x="2969" y="489"/>
                    <a:pt x="3070" y="556"/>
                  </a:cubicBezTo>
                  <a:cubicBezTo>
                    <a:pt x="3370" y="756"/>
                    <a:pt x="3537" y="1123"/>
                    <a:pt x="3470" y="1490"/>
                  </a:cubicBezTo>
                  <a:cubicBezTo>
                    <a:pt x="3436" y="2624"/>
                    <a:pt x="2836" y="3658"/>
                    <a:pt x="1869" y="4292"/>
                  </a:cubicBezTo>
                  <a:cubicBezTo>
                    <a:pt x="1695" y="4475"/>
                    <a:pt x="1482" y="4555"/>
                    <a:pt x="1273" y="4555"/>
                  </a:cubicBezTo>
                  <a:cubicBezTo>
                    <a:pt x="762" y="4555"/>
                    <a:pt x="278" y="4074"/>
                    <a:pt x="468" y="3458"/>
                  </a:cubicBezTo>
                  <a:cubicBezTo>
                    <a:pt x="534" y="2324"/>
                    <a:pt x="1135" y="1290"/>
                    <a:pt x="2069" y="656"/>
                  </a:cubicBezTo>
                  <a:cubicBezTo>
                    <a:pt x="2269" y="522"/>
                    <a:pt x="2502" y="456"/>
                    <a:pt x="2736" y="456"/>
                  </a:cubicBezTo>
                  <a:close/>
                  <a:moveTo>
                    <a:pt x="2662" y="0"/>
                  </a:moveTo>
                  <a:cubicBezTo>
                    <a:pt x="2392" y="0"/>
                    <a:pt x="2114" y="89"/>
                    <a:pt x="1869" y="289"/>
                  </a:cubicBezTo>
                  <a:cubicBezTo>
                    <a:pt x="768" y="989"/>
                    <a:pt x="101" y="2157"/>
                    <a:pt x="34" y="3458"/>
                  </a:cubicBezTo>
                  <a:cubicBezTo>
                    <a:pt x="1" y="3958"/>
                    <a:pt x="234" y="4459"/>
                    <a:pt x="634" y="4759"/>
                  </a:cubicBezTo>
                  <a:cubicBezTo>
                    <a:pt x="801" y="4859"/>
                    <a:pt x="1001" y="4892"/>
                    <a:pt x="1202" y="4892"/>
                  </a:cubicBezTo>
                  <a:cubicBezTo>
                    <a:pt x="1502" y="4892"/>
                    <a:pt x="1802" y="4792"/>
                    <a:pt x="2069" y="4625"/>
                  </a:cubicBezTo>
                  <a:cubicBezTo>
                    <a:pt x="3170" y="3925"/>
                    <a:pt x="3837" y="2757"/>
                    <a:pt x="3903" y="1456"/>
                  </a:cubicBezTo>
                  <a:cubicBezTo>
                    <a:pt x="4049" y="631"/>
                    <a:pt x="3383" y="0"/>
                    <a:pt x="2662" y="0"/>
                  </a:cubicBez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41"/>
            <p:cNvSpPr/>
            <p:nvPr/>
          </p:nvSpPr>
          <p:spPr>
            <a:xfrm>
              <a:off x="2432750" y="1007000"/>
              <a:ext cx="2425075" cy="3217675"/>
            </a:xfrm>
            <a:custGeom>
              <a:avLst/>
              <a:gdLst/>
              <a:ahLst/>
              <a:cxnLst/>
              <a:rect l="l" t="t" r="r" b="b"/>
              <a:pathLst>
                <a:path w="97003" h="128707" extrusionOk="0">
                  <a:moveTo>
                    <a:pt x="97003" y="0"/>
                  </a:moveTo>
                  <a:lnTo>
                    <a:pt x="0" y="55974"/>
                  </a:lnTo>
                  <a:lnTo>
                    <a:pt x="0" y="127458"/>
                  </a:lnTo>
                  <a:cubicBezTo>
                    <a:pt x="0" y="128200"/>
                    <a:pt x="589" y="128707"/>
                    <a:pt x="1240" y="128707"/>
                  </a:cubicBezTo>
                  <a:cubicBezTo>
                    <a:pt x="1437" y="128707"/>
                    <a:pt x="1641" y="128660"/>
                    <a:pt x="1835" y="128559"/>
                  </a:cubicBezTo>
                  <a:lnTo>
                    <a:pt x="3569" y="127558"/>
                  </a:lnTo>
                  <a:lnTo>
                    <a:pt x="95201" y="74721"/>
                  </a:lnTo>
                  <a:cubicBezTo>
                    <a:pt x="96269" y="74020"/>
                    <a:pt x="96936" y="72853"/>
                    <a:pt x="97003" y="71585"/>
                  </a:cubicBezTo>
                  <a:lnTo>
                    <a:pt x="97003" y="0"/>
                  </a:ln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41"/>
            <p:cNvSpPr/>
            <p:nvPr/>
          </p:nvSpPr>
          <p:spPr>
            <a:xfrm>
              <a:off x="2432750" y="1007825"/>
              <a:ext cx="2425075" cy="3217325"/>
            </a:xfrm>
            <a:custGeom>
              <a:avLst/>
              <a:gdLst/>
              <a:ahLst/>
              <a:cxnLst/>
              <a:rect l="l" t="t" r="r" b="b"/>
              <a:pathLst>
                <a:path w="97003" h="128693" extrusionOk="0">
                  <a:moveTo>
                    <a:pt x="96602" y="701"/>
                  </a:moveTo>
                  <a:lnTo>
                    <a:pt x="96602" y="71552"/>
                  </a:lnTo>
                  <a:cubicBezTo>
                    <a:pt x="96536" y="72653"/>
                    <a:pt x="95935" y="73687"/>
                    <a:pt x="95001" y="74321"/>
                  </a:cubicBezTo>
                  <a:lnTo>
                    <a:pt x="3369" y="127158"/>
                  </a:lnTo>
                  <a:lnTo>
                    <a:pt x="1635" y="128159"/>
                  </a:lnTo>
                  <a:cubicBezTo>
                    <a:pt x="1501" y="128226"/>
                    <a:pt x="1368" y="128259"/>
                    <a:pt x="1201" y="128259"/>
                  </a:cubicBezTo>
                  <a:cubicBezTo>
                    <a:pt x="1001" y="128259"/>
                    <a:pt x="801" y="128192"/>
                    <a:pt x="634" y="128026"/>
                  </a:cubicBezTo>
                  <a:cubicBezTo>
                    <a:pt x="467" y="127892"/>
                    <a:pt x="400" y="127659"/>
                    <a:pt x="400" y="127425"/>
                  </a:cubicBezTo>
                  <a:lnTo>
                    <a:pt x="400" y="56174"/>
                  </a:lnTo>
                  <a:lnTo>
                    <a:pt x="96602" y="701"/>
                  </a:lnTo>
                  <a:close/>
                  <a:moveTo>
                    <a:pt x="97003" y="1"/>
                  </a:moveTo>
                  <a:lnTo>
                    <a:pt x="0" y="55941"/>
                  </a:lnTo>
                  <a:lnTo>
                    <a:pt x="0" y="127425"/>
                  </a:lnTo>
                  <a:cubicBezTo>
                    <a:pt x="0" y="128126"/>
                    <a:pt x="534" y="128693"/>
                    <a:pt x="1234" y="128693"/>
                  </a:cubicBezTo>
                  <a:cubicBezTo>
                    <a:pt x="1468" y="128693"/>
                    <a:pt x="1668" y="128626"/>
                    <a:pt x="1868" y="128526"/>
                  </a:cubicBezTo>
                  <a:lnTo>
                    <a:pt x="3569" y="127525"/>
                  </a:lnTo>
                  <a:lnTo>
                    <a:pt x="95201" y="74688"/>
                  </a:lnTo>
                  <a:cubicBezTo>
                    <a:pt x="96269" y="73987"/>
                    <a:pt x="96936" y="72820"/>
                    <a:pt x="97003" y="71552"/>
                  </a:cubicBezTo>
                  <a:lnTo>
                    <a:pt x="97003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41"/>
            <p:cNvSpPr/>
            <p:nvPr/>
          </p:nvSpPr>
          <p:spPr>
            <a:xfrm>
              <a:off x="2374375" y="973650"/>
              <a:ext cx="2483450" cy="1432700"/>
            </a:xfrm>
            <a:custGeom>
              <a:avLst/>
              <a:gdLst/>
              <a:ahLst/>
              <a:cxnLst/>
              <a:rect l="l" t="t" r="r" b="b"/>
              <a:pathLst>
                <a:path w="99338" h="57308" extrusionOk="0">
                  <a:moveTo>
                    <a:pt x="97036" y="0"/>
                  </a:moveTo>
                  <a:lnTo>
                    <a:pt x="0" y="55973"/>
                  </a:lnTo>
                  <a:lnTo>
                    <a:pt x="2335" y="57308"/>
                  </a:lnTo>
                  <a:lnTo>
                    <a:pt x="99338" y="1334"/>
                  </a:lnTo>
                  <a:lnTo>
                    <a:pt x="97036" y="0"/>
                  </a:ln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41"/>
            <p:cNvSpPr/>
            <p:nvPr/>
          </p:nvSpPr>
          <p:spPr>
            <a:xfrm>
              <a:off x="2374375" y="2372975"/>
              <a:ext cx="74225" cy="1848025"/>
            </a:xfrm>
            <a:custGeom>
              <a:avLst/>
              <a:gdLst/>
              <a:ahLst/>
              <a:cxnLst/>
              <a:rect l="l" t="t" r="r" b="b"/>
              <a:pathLst>
                <a:path w="2969" h="73921" extrusionOk="0">
                  <a:moveTo>
                    <a:pt x="0" y="0"/>
                  </a:moveTo>
                  <a:lnTo>
                    <a:pt x="0" y="71118"/>
                  </a:lnTo>
                  <a:cubicBezTo>
                    <a:pt x="0" y="71185"/>
                    <a:pt x="0" y="71285"/>
                    <a:pt x="0" y="71385"/>
                  </a:cubicBezTo>
                  <a:cubicBezTo>
                    <a:pt x="100" y="71952"/>
                    <a:pt x="434" y="72486"/>
                    <a:pt x="968" y="72786"/>
                  </a:cubicBezTo>
                  <a:lnTo>
                    <a:pt x="2869" y="73887"/>
                  </a:lnTo>
                  <a:lnTo>
                    <a:pt x="2969" y="73920"/>
                  </a:lnTo>
                  <a:cubicBezTo>
                    <a:pt x="2569" y="73720"/>
                    <a:pt x="2335" y="73286"/>
                    <a:pt x="2335" y="72819"/>
                  </a:cubicBezTo>
                  <a:lnTo>
                    <a:pt x="2335" y="13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41"/>
            <p:cNvSpPr/>
            <p:nvPr/>
          </p:nvSpPr>
          <p:spPr>
            <a:xfrm>
              <a:off x="2374375" y="835425"/>
              <a:ext cx="2483450" cy="1570925"/>
            </a:xfrm>
            <a:custGeom>
              <a:avLst/>
              <a:gdLst/>
              <a:ahLst/>
              <a:cxnLst/>
              <a:rect l="l" t="t" r="r" b="b"/>
              <a:pathLst>
                <a:path w="99338" h="62837" extrusionOk="0">
                  <a:moveTo>
                    <a:pt x="97036" y="0"/>
                  </a:moveTo>
                  <a:cubicBezTo>
                    <a:pt x="96728" y="0"/>
                    <a:pt x="96419" y="75"/>
                    <a:pt x="96135" y="225"/>
                  </a:cubicBezTo>
                  <a:lnTo>
                    <a:pt x="901" y="55131"/>
                  </a:lnTo>
                  <a:cubicBezTo>
                    <a:pt x="367" y="55465"/>
                    <a:pt x="34" y="56065"/>
                    <a:pt x="0" y="56699"/>
                  </a:cubicBezTo>
                  <a:lnTo>
                    <a:pt x="0" y="61536"/>
                  </a:lnTo>
                  <a:lnTo>
                    <a:pt x="2335" y="62837"/>
                  </a:lnTo>
                  <a:lnTo>
                    <a:pt x="99338" y="6897"/>
                  </a:lnTo>
                  <a:lnTo>
                    <a:pt x="99338" y="2060"/>
                  </a:lnTo>
                  <a:cubicBezTo>
                    <a:pt x="99304" y="1426"/>
                    <a:pt x="98971" y="859"/>
                    <a:pt x="98437" y="525"/>
                  </a:cubicBezTo>
                  <a:lnTo>
                    <a:pt x="97937" y="225"/>
                  </a:lnTo>
                  <a:cubicBezTo>
                    <a:pt x="97653" y="75"/>
                    <a:pt x="97345" y="0"/>
                    <a:pt x="97036" y="0"/>
                  </a:cubicBez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41"/>
            <p:cNvSpPr/>
            <p:nvPr/>
          </p:nvSpPr>
          <p:spPr>
            <a:xfrm>
              <a:off x="2374375" y="835425"/>
              <a:ext cx="2483450" cy="1570925"/>
            </a:xfrm>
            <a:custGeom>
              <a:avLst/>
              <a:gdLst/>
              <a:ahLst/>
              <a:cxnLst/>
              <a:rect l="l" t="t" r="r" b="b"/>
              <a:pathLst>
                <a:path w="99338" h="62837" extrusionOk="0">
                  <a:moveTo>
                    <a:pt x="97036" y="0"/>
                  </a:moveTo>
                  <a:cubicBezTo>
                    <a:pt x="96728" y="0"/>
                    <a:pt x="96419" y="75"/>
                    <a:pt x="96135" y="225"/>
                  </a:cubicBezTo>
                  <a:lnTo>
                    <a:pt x="901" y="55131"/>
                  </a:lnTo>
                  <a:cubicBezTo>
                    <a:pt x="367" y="55465"/>
                    <a:pt x="34" y="56065"/>
                    <a:pt x="0" y="56699"/>
                  </a:cubicBezTo>
                  <a:lnTo>
                    <a:pt x="0" y="61536"/>
                  </a:lnTo>
                  <a:lnTo>
                    <a:pt x="2335" y="62837"/>
                  </a:lnTo>
                  <a:lnTo>
                    <a:pt x="99338" y="6897"/>
                  </a:lnTo>
                  <a:lnTo>
                    <a:pt x="99338" y="2060"/>
                  </a:lnTo>
                  <a:cubicBezTo>
                    <a:pt x="99304" y="1426"/>
                    <a:pt x="98971" y="859"/>
                    <a:pt x="98437" y="525"/>
                  </a:cubicBezTo>
                  <a:lnTo>
                    <a:pt x="97937" y="225"/>
                  </a:lnTo>
                  <a:cubicBezTo>
                    <a:pt x="97653" y="75"/>
                    <a:pt x="97345" y="0"/>
                    <a:pt x="970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41"/>
            <p:cNvSpPr/>
            <p:nvPr/>
          </p:nvSpPr>
          <p:spPr>
            <a:xfrm>
              <a:off x="2432750" y="871125"/>
              <a:ext cx="2425075" cy="1535225"/>
            </a:xfrm>
            <a:custGeom>
              <a:avLst/>
              <a:gdLst/>
              <a:ahLst/>
              <a:cxnLst/>
              <a:rect l="l" t="t" r="r" b="b"/>
              <a:pathLst>
                <a:path w="97003" h="61409" extrusionOk="0">
                  <a:moveTo>
                    <a:pt x="96515" y="0"/>
                  </a:moveTo>
                  <a:cubicBezTo>
                    <a:pt x="96391" y="0"/>
                    <a:pt x="96251" y="42"/>
                    <a:pt x="96102" y="132"/>
                  </a:cubicBezTo>
                  <a:lnTo>
                    <a:pt x="901" y="55038"/>
                  </a:lnTo>
                  <a:cubicBezTo>
                    <a:pt x="367" y="55371"/>
                    <a:pt x="34" y="55972"/>
                    <a:pt x="0" y="56605"/>
                  </a:cubicBezTo>
                  <a:lnTo>
                    <a:pt x="0" y="61409"/>
                  </a:lnTo>
                  <a:lnTo>
                    <a:pt x="97003" y="5469"/>
                  </a:lnTo>
                  <a:lnTo>
                    <a:pt x="97003" y="632"/>
                  </a:lnTo>
                  <a:cubicBezTo>
                    <a:pt x="97003" y="234"/>
                    <a:pt x="96805" y="0"/>
                    <a:pt x="96515" y="0"/>
                  </a:cubicBez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41"/>
            <p:cNvSpPr/>
            <p:nvPr/>
          </p:nvSpPr>
          <p:spPr>
            <a:xfrm>
              <a:off x="2432750" y="871125"/>
              <a:ext cx="2425075" cy="1535225"/>
            </a:xfrm>
            <a:custGeom>
              <a:avLst/>
              <a:gdLst/>
              <a:ahLst/>
              <a:cxnLst/>
              <a:rect l="l" t="t" r="r" b="b"/>
              <a:pathLst>
                <a:path w="97003" h="61409" extrusionOk="0">
                  <a:moveTo>
                    <a:pt x="96515" y="0"/>
                  </a:moveTo>
                  <a:cubicBezTo>
                    <a:pt x="96391" y="0"/>
                    <a:pt x="96251" y="42"/>
                    <a:pt x="96102" y="132"/>
                  </a:cubicBezTo>
                  <a:lnTo>
                    <a:pt x="901" y="55038"/>
                  </a:lnTo>
                  <a:cubicBezTo>
                    <a:pt x="367" y="55371"/>
                    <a:pt x="34" y="55972"/>
                    <a:pt x="0" y="56605"/>
                  </a:cubicBezTo>
                  <a:lnTo>
                    <a:pt x="0" y="61409"/>
                  </a:lnTo>
                  <a:lnTo>
                    <a:pt x="97003" y="5469"/>
                  </a:lnTo>
                  <a:lnTo>
                    <a:pt x="97003" y="632"/>
                  </a:lnTo>
                  <a:cubicBezTo>
                    <a:pt x="97003" y="234"/>
                    <a:pt x="96805" y="0"/>
                    <a:pt x="9651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41"/>
            <p:cNvSpPr/>
            <p:nvPr/>
          </p:nvSpPr>
          <p:spPr>
            <a:xfrm>
              <a:off x="2374375" y="2230375"/>
              <a:ext cx="64225" cy="175975"/>
            </a:xfrm>
            <a:custGeom>
              <a:avLst/>
              <a:gdLst/>
              <a:ahLst/>
              <a:cxnLst/>
              <a:rect l="l" t="t" r="r" b="b"/>
              <a:pathLst>
                <a:path w="2569" h="7039" extrusionOk="0">
                  <a:moveTo>
                    <a:pt x="267" y="0"/>
                  </a:moveTo>
                  <a:cubicBezTo>
                    <a:pt x="100" y="267"/>
                    <a:pt x="34" y="567"/>
                    <a:pt x="0" y="901"/>
                  </a:cubicBezTo>
                  <a:lnTo>
                    <a:pt x="0" y="5704"/>
                  </a:lnTo>
                  <a:lnTo>
                    <a:pt x="2335" y="7039"/>
                  </a:lnTo>
                  <a:lnTo>
                    <a:pt x="2335" y="2235"/>
                  </a:lnTo>
                  <a:cubicBezTo>
                    <a:pt x="2335" y="1902"/>
                    <a:pt x="2435" y="1602"/>
                    <a:pt x="2569" y="1335"/>
                  </a:cubicBezTo>
                  <a:lnTo>
                    <a:pt x="267" y="0"/>
                  </a:ln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41"/>
            <p:cNvSpPr/>
            <p:nvPr/>
          </p:nvSpPr>
          <p:spPr>
            <a:xfrm>
              <a:off x="2374375" y="2230375"/>
              <a:ext cx="64225" cy="175975"/>
            </a:xfrm>
            <a:custGeom>
              <a:avLst/>
              <a:gdLst/>
              <a:ahLst/>
              <a:cxnLst/>
              <a:rect l="l" t="t" r="r" b="b"/>
              <a:pathLst>
                <a:path w="2569" h="7039" extrusionOk="0">
                  <a:moveTo>
                    <a:pt x="267" y="0"/>
                  </a:moveTo>
                  <a:cubicBezTo>
                    <a:pt x="100" y="267"/>
                    <a:pt x="34" y="567"/>
                    <a:pt x="0" y="901"/>
                  </a:cubicBezTo>
                  <a:lnTo>
                    <a:pt x="0" y="5704"/>
                  </a:lnTo>
                  <a:lnTo>
                    <a:pt x="2335" y="7039"/>
                  </a:lnTo>
                  <a:lnTo>
                    <a:pt x="2335" y="2235"/>
                  </a:lnTo>
                  <a:cubicBezTo>
                    <a:pt x="2335" y="1902"/>
                    <a:pt x="2435" y="1602"/>
                    <a:pt x="2569" y="1335"/>
                  </a:cubicBezTo>
                  <a:lnTo>
                    <a:pt x="26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41"/>
            <p:cNvSpPr/>
            <p:nvPr/>
          </p:nvSpPr>
          <p:spPr>
            <a:xfrm>
              <a:off x="4751900" y="963200"/>
              <a:ext cx="41725" cy="54275"/>
            </a:xfrm>
            <a:custGeom>
              <a:avLst/>
              <a:gdLst/>
              <a:ahLst/>
              <a:cxnLst/>
              <a:rect l="l" t="t" r="r" b="b"/>
              <a:pathLst>
                <a:path w="1669" h="2171" extrusionOk="0">
                  <a:moveTo>
                    <a:pt x="1219" y="0"/>
                  </a:moveTo>
                  <a:cubicBezTo>
                    <a:pt x="1104" y="0"/>
                    <a:pt x="974" y="38"/>
                    <a:pt x="834" y="118"/>
                  </a:cubicBezTo>
                  <a:cubicBezTo>
                    <a:pt x="367" y="418"/>
                    <a:pt x="34" y="985"/>
                    <a:pt x="0" y="1586"/>
                  </a:cubicBezTo>
                  <a:cubicBezTo>
                    <a:pt x="0" y="1960"/>
                    <a:pt x="197" y="2170"/>
                    <a:pt x="465" y="2170"/>
                  </a:cubicBezTo>
                  <a:cubicBezTo>
                    <a:pt x="578" y="2170"/>
                    <a:pt x="705" y="2132"/>
                    <a:pt x="834" y="2053"/>
                  </a:cubicBezTo>
                  <a:cubicBezTo>
                    <a:pt x="1335" y="1719"/>
                    <a:pt x="1668" y="1185"/>
                    <a:pt x="1668" y="585"/>
                  </a:cubicBezTo>
                  <a:cubicBezTo>
                    <a:pt x="1668" y="210"/>
                    <a:pt x="1488" y="0"/>
                    <a:pt x="1219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41"/>
            <p:cNvSpPr/>
            <p:nvPr/>
          </p:nvSpPr>
          <p:spPr>
            <a:xfrm>
              <a:off x="4667675" y="1011725"/>
              <a:ext cx="41725" cy="54775"/>
            </a:xfrm>
            <a:custGeom>
              <a:avLst/>
              <a:gdLst/>
              <a:ahLst/>
              <a:cxnLst/>
              <a:rect l="l" t="t" r="r" b="b"/>
              <a:pathLst>
                <a:path w="1669" h="2191" extrusionOk="0">
                  <a:moveTo>
                    <a:pt x="1186" y="1"/>
                  </a:moveTo>
                  <a:cubicBezTo>
                    <a:pt x="1077" y="1"/>
                    <a:pt x="957" y="36"/>
                    <a:pt x="834" y="112"/>
                  </a:cubicBezTo>
                  <a:cubicBezTo>
                    <a:pt x="334" y="445"/>
                    <a:pt x="34" y="979"/>
                    <a:pt x="0" y="1579"/>
                  </a:cubicBezTo>
                  <a:cubicBezTo>
                    <a:pt x="0" y="1962"/>
                    <a:pt x="189" y="2191"/>
                    <a:pt x="468" y="2191"/>
                  </a:cubicBezTo>
                  <a:cubicBezTo>
                    <a:pt x="578" y="2191"/>
                    <a:pt x="702" y="2155"/>
                    <a:pt x="834" y="2080"/>
                  </a:cubicBezTo>
                  <a:cubicBezTo>
                    <a:pt x="1335" y="1746"/>
                    <a:pt x="1635" y="1179"/>
                    <a:pt x="1668" y="612"/>
                  </a:cubicBezTo>
                  <a:cubicBezTo>
                    <a:pt x="1668" y="229"/>
                    <a:pt x="1462" y="1"/>
                    <a:pt x="1186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41"/>
            <p:cNvSpPr/>
            <p:nvPr/>
          </p:nvSpPr>
          <p:spPr>
            <a:xfrm>
              <a:off x="4582600" y="1060775"/>
              <a:ext cx="41725" cy="54925"/>
            </a:xfrm>
            <a:custGeom>
              <a:avLst/>
              <a:gdLst/>
              <a:ahLst/>
              <a:cxnLst/>
              <a:rect l="l" t="t" r="r" b="b"/>
              <a:pathLst>
                <a:path w="1669" h="2197" extrusionOk="0">
                  <a:moveTo>
                    <a:pt x="1215" y="1"/>
                  </a:moveTo>
                  <a:cubicBezTo>
                    <a:pt x="1102" y="1"/>
                    <a:pt x="973" y="39"/>
                    <a:pt x="835" y="118"/>
                  </a:cubicBezTo>
                  <a:cubicBezTo>
                    <a:pt x="334" y="451"/>
                    <a:pt x="34" y="985"/>
                    <a:pt x="1" y="1585"/>
                  </a:cubicBezTo>
                  <a:cubicBezTo>
                    <a:pt x="1" y="1968"/>
                    <a:pt x="207" y="2197"/>
                    <a:pt x="483" y="2197"/>
                  </a:cubicBezTo>
                  <a:cubicBezTo>
                    <a:pt x="592" y="2197"/>
                    <a:pt x="712" y="2161"/>
                    <a:pt x="835" y="2086"/>
                  </a:cubicBezTo>
                  <a:cubicBezTo>
                    <a:pt x="1335" y="1752"/>
                    <a:pt x="1635" y="1185"/>
                    <a:pt x="1669" y="618"/>
                  </a:cubicBezTo>
                  <a:cubicBezTo>
                    <a:pt x="1669" y="218"/>
                    <a:pt x="1486" y="1"/>
                    <a:pt x="1215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41"/>
            <p:cNvSpPr/>
            <p:nvPr/>
          </p:nvSpPr>
          <p:spPr>
            <a:xfrm>
              <a:off x="2432750" y="2049400"/>
              <a:ext cx="619625" cy="2175275"/>
            </a:xfrm>
            <a:custGeom>
              <a:avLst/>
              <a:gdLst/>
              <a:ahLst/>
              <a:cxnLst/>
              <a:rect l="l" t="t" r="r" b="b"/>
              <a:pathLst>
                <a:path w="24785" h="87011" extrusionOk="0">
                  <a:moveTo>
                    <a:pt x="24785" y="1"/>
                  </a:moveTo>
                  <a:lnTo>
                    <a:pt x="0" y="14278"/>
                  </a:lnTo>
                  <a:lnTo>
                    <a:pt x="0" y="85762"/>
                  </a:lnTo>
                  <a:cubicBezTo>
                    <a:pt x="0" y="86504"/>
                    <a:pt x="589" y="87011"/>
                    <a:pt x="1240" y="87011"/>
                  </a:cubicBezTo>
                  <a:cubicBezTo>
                    <a:pt x="1437" y="87011"/>
                    <a:pt x="1641" y="86964"/>
                    <a:pt x="1835" y="86863"/>
                  </a:cubicBezTo>
                  <a:lnTo>
                    <a:pt x="3569" y="85862"/>
                  </a:lnTo>
                  <a:lnTo>
                    <a:pt x="24785" y="73620"/>
                  </a:lnTo>
                  <a:lnTo>
                    <a:pt x="24785" y="1"/>
                  </a:ln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41"/>
            <p:cNvSpPr/>
            <p:nvPr/>
          </p:nvSpPr>
          <p:spPr>
            <a:xfrm>
              <a:off x="3094050" y="1090400"/>
              <a:ext cx="1712900" cy="2725300"/>
            </a:xfrm>
            <a:custGeom>
              <a:avLst/>
              <a:gdLst/>
              <a:ahLst/>
              <a:cxnLst/>
              <a:rect l="l" t="t" r="r" b="b"/>
              <a:pathLst>
                <a:path w="68516" h="109012" extrusionOk="0">
                  <a:moveTo>
                    <a:pt x="68516" y="0"/>
                  </a:moveTo>
                  <a:lnTo>
                    <a:pt x="0" y="39562"/>
                  </a:lnTo>
                  <a:lnTo>
                    <a:pt x="0" y="109011"/>
                  </a:lnTo>
                  <a:lnTo>
                    <a:pt x="68516" y="69450"/>
                  </a:lnTo>
                  <a:lnTo>
                    <a:pt x="68516" y="0"/>
                  </a:ln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41"/>
            <p:cNvSpPr/>
            <p:nvPr/>
          </p:nvSpPr>
          <p:spPr>
            <a:xfrm>
              <a:off x="2501950" y="2257100"/>
              <a:ext cx="421175" cy="303650"/>
            </a:xfrm>
            <a:custGeom>
              <a:avLst/>
              <a:gdLst/>
              <a:ahLst/>
              <a:cxnLst/>
              <a:rect l="l" t="t" r="r" b="b"/>
              <a:pathLst>
                <a:path w="16847" h="12146" extrusionOk="0">
                  <a:moveTo>
                    <a:pt x="16549" y="0"/>
                  </a:moveTo>
                  <a:cubicBezTo>
                    <a:pt x="16486" y="0"/>
                    <a:pt x="16417" y="21"/>
                    <a:pt x="16346" y="66"/>
                  </a:cubicBezTo>
                  <a:lnTo>
                    <a:pt x="501" y="9205"/>
                  </a:lnTo>
                  <a:cubicBezTo>
                    <a:pt x="201" y="9406"/>
                    <a:pt x="1" y="9772"/>
                    <a:pt x="1" y="10139"/>
                  </a:cubicBezTo>
                  <a:lnTo>
                    <a:pt x="1" y="11774"/>
                  </a:lnTo>
                  <a:cubicBezTo>
                    <a:pt x="1" y="12010"/>
                    <a:pt x="118" y="12146"/>
                    <a:pt x="281" y="12146"/>
                  </a:cubicBezTo>
                  <a:cubicBezTo>
                    <a:pt x="348" y="12146"/>
                    <a:pt x="423" y="12123"/>
                    <a:pt x="501" y="12074"/>
                  </a:cubicBezTo>
                  <a:lnTo>
                    <a:pt x="16346" y="2934"/>
                  </a:lnTo>
                  <a:cubicBezTo>
                    <a:pt x="16646" y="2734"/>
                    <a:pt x="16846" y="2401"/>
                    <a:pt x="16846" y="2034"/>
                  </a:cubicBezTo>
                  <a:lnTo>
                    <a:pt x="16846" y="399"/>
                  </a:lnTo>
                  <a:cubicBezTo>
                    <a:pt x="16846" y="155"/>
                    <a:pt x="16721" y="0"/>
                    <a:pt x="16549" y="0"/>
                  </a:cubicBez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41"/>
            <p:cNvSpPr/>
            <p:nvPr/>
          </p:nvSpPr>
          <p:spPr>
            <a:xfrm>
              <a:off x="2501950" y="2257100"/>
              <a:ext cx="421175" cy="303650"/>
            </a:xfrm>
            <a:custGeom>
              <a:avLst/>
              <a:gdLst/>
              <a:ahLst/>
              <a:cxnLst/>
              <a:rect l="l" t="t" r="r" b="b"/>
              <a:pathLst>
                <a:path w="16847" h="12146" extrusionOk="0">
                  <a:moveTo>
                    <a:pt x="16549" y="0"/>
                  </a:moveTo>
                  <a:cubicBezTo>
                    <a:pt x="16486" y="0"/>
                    <a:pt x="16417" y="21"/>
                    <a:pt x="16346" y="66"/>
                  </a:cubicBezTo>
                  <a:lnTo>
                    <a:pt x="501" y="9205"/>
                  </a:lnTo>
                  <a:cubicBezTo>
                    <a:pt x="201" y="9406"/>
                    <a:pt x="1" y="9772"/>
                    <a:pt x="1" y="10139"/>
                  </a:cubicBezTo>
                  <a:lnTo>
                    <a:pt x="1" y="11774"/>
                  </a:lnTo>
                  <a:cubicBezTo>
                    <a:pt x="1" y="12010"/>
                    <a:pt x="118" y="12146"/>
                    <a:pt x="281" y="12146"/>
                  </a:cubicBezTo>
                  <a:cubicBezTo>
                    <a:pt x="348" y="12146"/>
                    <a:pt x="423" y="12123"/>
                    <a:pt x="501" y="12074"/>
                  </a:cubicBezTo>
                  <a:lnTo>
                    <a:pt x="16346" y="2934"/>
                  </a:lnTo>
                  <a:cubicBezTo>
                    <a:pt x="16646" y="2734"/>
                    <a:pt x="16846" y="2401"/>
                    <a:pt x="16846" y="2034"/>
                  </a:cubicBezTo>
                  <a:lnTo>
                    <a:pt x="16846" y="399"/>
                  </a:lnTo>
                  <a:cubicBezTo>
                    <a:pt x="16846" y="155"/>
                    <a:pt x="16721" y="0"/>
                    <a:pt x="16549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41"/>
            <p:cNvSpPr/>
            <p:nvPr/>
          </p:nvSpPr>
          <p:spPr>
            <a:xfrm>
              <a:off x="2948100" y="2223850"/>
              <a:ext cx="52575" cy="61575"/>
            </a:xfrm>
            <a:custGeom>
              <a:avLst/>
              <a:gdLst/>
              <a:ahLst/>
              <a:cxnLst/>
              <a:rect l="l" t="t" r="r" b="b"/>
              <a:pathLst>
                <a:path w="2103" h="2463" extrusionOk="0">
                  <a:moveTo>
                    <a:pt x="1168" y="361"/>
                  </a:moveTo>
                  <a:cubicBezTo>
                    <a:pt x="1235" y="428"/>
                    <a:pt x="1335" y="562"/>
                    <a:pt x="1335" y="862"/>
                  </a:cubicBezTo>
                  <a:cubicBezTo>
                    <a:pt x="1335" y="1329"/>
                    <a:pt x="1135" y="1762"/>
                    <a:pt x="768" y="2063"/>
                  </a:cubicBezTo>
                  <a:cubicBezTo>
                    <a:pt x="721" y="2086"/>
                    <a:pt x="674" y="2110"/>
                    <a:pt x="627" y="2110"/>
                  </a:cubicBezTo>
                  <a:cubicBezTo>
                    <a:pt x="607" y="2110"/>
                    <a:pt x="587" y="2106"/>
                    <a:pt x="568" y="2096"/>
                  </a:cubicBezTo>
                  <a:cubicBezTo>
                    <a:pt x="501" y="2029"/>
                    <a:pt x="401" y="1896"/>
                    <a:pt x="401" y="1596"/>
                  </a:cubicBezTo>
                  <a:cubicBezTo>
                    <a:pt x="401" y="1129"/>
                    <a:pt x="601" y="695"/>
                    <a:pt x="968" y="395"/>
                  </a:cubicBezTo>
                  <a:cubicBezTo>
                    <a:pt x="1002" y="395"/>
                    <a:pt x="1035" y="361"/>
                    <a:pt x="1102" y="361"/>
                  </a:cubicBezTo>
                  <a:close/>
                  <a:moveTo>
                    <a:pt x="1100" y="1"/>
                  </a:moveTo>
                  <a:cubicBezTo>
                    <a:pt x="984" y="1"/>
                    <a:pt x="865" y="36"/>
                    <a:pt x="768" y="95"/>
                  </a:cubicBezTo>
                  <a:cubicBezTo>
                    <a:pt x="301" y="462"/>
                    <a:pt x="34" y="1029"/>
                    <a:pt x="34" y="1596"/>
                  </a:cubicBezTo>
                  <a:cubicBezTo>
                    <a:pt x="1" y="1929"/>
                    <a:pt x="134" y="2229"/>
                    <a:pt x="401" y="2396"/>
                  </a:cubicBezTo>
                  <a:cubicBezTo>
                    <a:pt x="468" y="2463"/>
                    <a:pt x="535" y="2463"/>
                    <a:pt x="635" y="2463"/>
                  </a:cubicBezTo>
                  <a:cubicBezTo>
                    <a:pt x="735" y="2463"/>
                    <a:pt x="868" y="2430"/>
                    <a:pt x="968" y="2396"/>
                  </a:cubicBezTo>
                  <a:cubicBezTo>
                    <a:pt x="1135" y="2263"/>
                    <a:pt x="1268" y="2129"/>
                    <a:pt x="1369" y="1963"/>
                  </a:cubicBezTo>
                  <a:lnTo>
                    <a:pt x="1769" y="2330"/>
                  </a:lnTo>
                  <a:cubicBezTo>
                    <a:pt x="1802" y="2363"/>
                    <a:pt x="1836" y="2396"/>
                    <a:pt x="1869" y="2396"/>
                  </a:cubicBezTo>
                  <a:cubicBezTo>
                    <a:pt x="1936" y="2396"/>
                    <a:pt x="1969" y="2363"/>
                    <a:pt x="2002" y="2330"/>
                  </a:cubicBezTo>
                  <a:cubicBezTo>
                    <a:pt x="2102" y="2263"/>
                    <a:pt x="2069" y="2129"/>
                    <a:pt x="2002" y="2063"/>
                  </a:cubicBezTo>
                  <a:lnTo>
                    <a:pt x="1535" y="1629"/>
                  </a:lnTo>
                  <a:cubicBezTo>
                    <a:pt x="1635" y="1362"/>
                    <a:pt x="1669" y="1129"/>
                    <a:pt x="1669" y="862"/>
                  </a:cubicBezTo>
                  <a:cubicBezTo>
                    <a:pt x="1735" y="562"/>
                    <a:pt x="1602" y="261"/>
                    <a:pt x="1335" y="61"/>
                  </a:cubicBezTo>
                  <a:cubicBezTo>
                    <a:pt x="1265" y="19"/>
                    <a:pt x="1184" y="1"/>
                    <a:pt x="1100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41"/>
            <p:cNvSpPr/>
            <p:nvPr/>
          </p:nvSpPr>
          <p:spPr>
            <a:xfrm>
              <a:off x="2501125" y="2653175"/>
              <a:ext cx="10875" cy="31725"/>
            </a:xfrm>
            <a:custGeom>
              <a:avLst/>
              <a:gdLst/>
              <a:ahLst/>
              <a:cxnLst/>
              <a:rect l="l" t="t" r="r" b="b"/>
              <a:pathLst>
                <a:path w="435" h="1269" extrusionOk="0">
                  <a:moveTo>
                    <a:pt x="401" y="0"/>
                  </a:moveTo>
                  <a:lnTo>
                    <a:pt x="67" y="234"/>
                  </a:lnTo>
                  <a:cubicBezTo>
                    <a:pt x="34" y="234"/>
                    <a:pt x="0" y="267"/>
                    <a:pt x="0" y="301"/>
                  </a:cubicBezTo>
                  <a:lnTo>
                    <a:pt x="0" y="1268"/>
                  </a:lnTo>
                  <a:lnTo>
                    <a:pt x="67" y="1268"/>
                  </a:lnTo>
                  <a:lnTo>
                    <a:pt x="401" y="1068"/>
                  </a:lnTo>
                  <a:cubicBezTo>
                    <a:pt x="434" y="1068"/>
                    <a:pt x="434" y="1035"/>
                    <a:pt x="434" y="1001"/>
                  </a:cubicBezTo>
                  <a:lnTo>
                    <a:pt x="434" y="34"/>
                  </a:lnTo>
                  <a:cubicBezTo>
                    <a:pt x="434" y="0"/>
                    <a:pt x="401" y="0"/>
                    <a:pt x="401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41"/>
            <p:cNvSpPr/>
            <p:nvPr/>
          </p:nvSpPr>
          <p:spPr>
            <a:xfrm>
              <a:off x="2514475" y="2646500"/>
              <a:ext cx="10850" cy="30875"/>
            </a:xfrm>
            <a:custGeom>
              <a:avLst/>
              <a:gdLst/>
              <a:ahLst/>
              <a:cxnLst/>
              <a:rect l="l" t="t" r="r" b="b"/>
              <a:pathLst>
                <a:path w="434" h="1235" extrusionOk="0">
                  <a:moveTo>
                    <a:pt x="400" y="1"/>
                  </a:moveTo>
                  <a:lnTo>
                    <a:pt x="34" y="167"/>
                  </a:lnTo>
                  <a:cubicBezTo>
                    <a:pt x="34" y="201"/>
                    <a:pt x="0" y="234"/>
                    <a:pt x="0" y="267"/>
                  </a:cubicBezTo>
                  <a:lnTo>
                    <a:pt x="0" y="1201"/>
                  </a:lnTo>
                  <a:cubicBezTo>
                    <a:pt x="0" y="1235"/>
                    <a:pt x="34" y="1235"/>
                    <a:pt x="34" y="1235"/>
                  </a:cubicBezTo>
                  <a:lnTo>
                    <a:pt x="400" y="1035"/>
                  </a:lnTo>
                  <a:cubicBezTo>
                    <a:pt x="434" y="1035"/>
                    <a:pt x="434" y="1001"/>
                    <a:pt x="434" y="968"/>
                  </a:cubicBezTo>
                  <a:lnTo>
                    <a:pt x="434" y="1"/>
                  </a:ln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41"/>
            <p:cNvSpPr/>
            <p:nvPr/>
          </p:nvSpPr>
          <p:spPr>
            <a:xfrm>
              <a:off x="2527800" y="2638175"/>
              <a:ext cx="10875" cy="31700"/>
            </a:xfrm>
            <a:custGeom>
              <a:avLst/>
              <a:gdLst/>
              <a:ahLst/>
              <a:cxnLst/>
              <a:rect l="l" t="t" r="r" b="b"/>
              <a:pathLst>
                <a:path w="435" h="1268" extrusionOk="0">
                  <a:moveTo>
                    <a:pt x="401" y="0"/>
                  </a:moveTo>
                  <a:lnTo>
                    <a:pt x="34" y="200"/>
                  </a:lnTo>
                  <a:cubicBezTo>
                    <a:pt x="34" y="234"/>
                    <a:pt x="1" y="234"/>
                    <a:pt x="1" y="267"/>
                  </a:cubicBezTo>
                  <a:lnTo>
                    <a:pt x="1" y="1234"/>
                  </a:lnTo>
                  <a:cubicBezTo>
                    <a:pt x="1" y="1268"/>
                    <a:pt x="34" y="1268"/>
                    <a:pt x="34" y="1268"/>
                  </a:cubicBezTo>
                  <a:lnTo>
                    <a:pt x="401" y="1067"/>
                  </a:lnTo>
                  <a:cubicBezTo>
                    <a:pt x="435" y="1034"/>
                    <a:pt x="435" y="1001"/>
                    <a:pt x="435" y="1001"/>
                  </a:cubicBezTo>
                  <a:lnTo>
                    <a:pt x="435" y="33"/>
                  </a:lnTo>
                  <a:cubicBezTo>
                    <a:pt x="435" y="0"/>
                    <a:pt x="435" y="0"/>
                    <a:pt x="401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41"/>
            <p:cNvSpPr/>
            <p:nvPr/>
          </p:nvSpPr>
          <p:spPr>
            <a:xfrm>
              <a:off x="2501125" y="2684025"/>
              <a:ext cx="10875" cy="32550"/>
            </a:xfrm>
            <a:custGeom>
              <a:avLst/>
              <a:gdLst/>
              <a:ahLst/>
              <a:cxnLst/>
              <a:rect l="l" t="t" r="r" b="b"/>
              <a:pathLst>
                <a:path w="435" h="1302" extrusionOk="0">
                  <a:moveTo>
                    <a:pt x="401" y="1"/>
                  </a:moveTo>
                  <a:lnTo>
                    <a:pt x="67" y="234"/>
                  </a:lnTo>
                  <a:cubicBezTo>
                    <a:pt x="34" y="234"/>
                    <a:pt x="0" y="268"/>
                    <a:pt x="0" y="301"/>
                  </a:cubicBezTo>
                  <a:lnTo>
                    <a:pt x="0" y="1268"/>
                  </a:lnTo>
                  <a:cubicBezTo>
                    <a:pt x="0" y="1302"/>
                    <a:pt x="67" y="1302"/>
                    <a:pt x="67" y="1302"/>
                  </a:cubicBezTo>
                  <a:lnTo>
                    <a:pt x="401" y="1068"/>
                  </a:lnTo>
                  <a:cubicBezTo>
                    <a:pt x="434" y="1068"/>
                    <a:pt x="434" y="1035"/>
                    <a:pt x="434" y="1001"/>
                  </a:cubicBezTo>
                  <a:lnTo>
                    <a:pt x="434" y="34"/>
                  </a:lnTo>
                  <a:cubicBezTo>
                    <a:pt x="434" y="1"/>
                    <a:pt x="401" y="1"/>
                    <a:pt x="401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41"/>
            <p:cNvSpPr/>
            <p:nvPr/>
          </p:nvSpPr>
          <p:spPr>
            <a:xfrm>
              <a:off x="2514475" y="2677350"/>
              <a:ext cx="10850" cy="30900"/>
            </a:xfrm>
            <a:custGeom>
              <a:avLst/>
              <a:gdLst/>
              <a:ahLst/>
              <a:cxnLst/>
              <a:rect l="l" t="t" r="r" b="b"/>
              <a:pathLst>
                <a:path w="434" h="1236" extrusionOk="0">
                  <a:moveTo>
                    <a:pt x="400" y="1"/>
                  </a:moveTo>
                  <a:lnTo>
                    <a:pt x="34" y="201"/>
                  </a:lnTo>
                  <a:cubicBezTo>
                    <a:pt x="34" y="201"/>
                    <a:pt x="0" y="234"/>
                    <a:pt x="0" y="268"/>
                  </a:cubicBezTo>
                  <a:lnTo>
                    <a:pt x="0" y="1202"/>
                  </a:lnTo>
                  <a:cubicBezTo>
                    <a:pt x="0" y="1235"/>
                    <a:pt x="34" y="1235"/>
                    <a:pt x="34" y="1235"/>
                  </a:cubicBezTo>
                  <a:lnTo>
                    <a:pt x="400" y="1035"/>
                  </a:lnTo>
                  <a:cubicBezTo>
                    <a:pt x="434" y="1035"/>
                    <a:pt x="434" y="1002"/>
                    <a:pt x="434" y="1002"/>
                  </a:cubicBezTo>
                  <a:lnTo>
                    <a:pt x="434" y="34"/>
                  </a:lnTo>
                  <a:cubicBezTo>
                    <a:pt x="434" y="1"/>
                    <a:pt x="434" y="1"/>
                    <a:pt x="400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41"/>
            <p:cNvSpPr/>
            <p:nvPr/>
          </p:nvSpPr>
          <p:spPr>
            <a:xfrm>
              <a:off x="2527800" y="2669025"/>
              <a:ext cx="10875" cy="31700"/>
            </a:xfrm>
            <a:custGeom>
              <a:avLst/>
              <a:gdLst/>
              <a:ahLst/>
              <a:cxnLst/>
              <a:rect l="l" t="t" r="r" b="b"/>
              <a:pathLst>
                <a:path w="435" h="1268" extrusionOk="0">
                  <a:moveTo>
                    <a:pt x="401" y="0"/>
                  </a:moveTo>
                  <a:lnTo>
                    <a:pt x="34" y="200"/>
                  </a:lnTo>
                  <a:cubicBezTo>
                    <a:pt x="34" y="234"/>
                    <a:pt x="1" y="267"/>
                    <a:pt x="1" y="267"/>
                  </a:cubicBezTo>
                  <a:lnTo>
                    <a:pt x="1" y="1234"/>
                  </a:lnTo>
                  <a:cubicBezTo>
                    <a:pt x="1" y="1268"/>
                    <a:pt x="34" y="1268"/>
                    <a:pt x="34" y="1268"/>
                  </a:cubicBezTo>
                  <a:lnTo>
                    <a:pt x="401" y="1068"/>
                  </a:lnTo>
                  <a:cubicBezTo>
                    <a:pt x="435" y="1034"/>
                    <a:pt x="435" y="1034"/>
                    <a:pt x="435" y="1001"/>
                  </a:cubicBezTo>
                  <a:lnTo>
                    <a:pt x="435" y="34"/>
                  </a:lnTo>
                  <a:cubicBezTo>
                    <a:pt x="435" y="0"/>
                    <a:pt x="435" y="0"/>
                    <a:pt x="401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41"/>
            <p:cNvSpPr/>
            <p:nvPr/>
          </p:nvSpPr>
          <p:spPr>
            <a:xfrm>
              <a:off x="2501950" y="2764300"/>
              <a:ext cx="12325" cy="28500"/>
            </a:xfrm>
            <a:custGeom>
              <a:avLst/>
              <a:gdLst/>
              <a:ahLst/>
              <a:cxnLst/>
              <a:rect l="l" t="t" r="r" b="b"/>
              <a:pathLst>
                <a:path w="493" h="1140" extrusionOk="0">
                  <a:moveTo>
                    <a:pt x="451" y="0"/>
                  </a:moveTo>
                  <a:cubicBezTo>
                    <a:pt x="443" y="0"/>
                    <a:pt x="434" y="9"/>
                    <a:pt x="434" y="25"/>
                  </a:cubicBezTo>
                  <a:lnTo>
                    <a:pt x="1" y="793"/>
                  </a:lnTo>
                  <a:lnTo>
                    <a:pt x="1" y="893"/>
                  </a:lnTo>
                  <a:lnTo>
                    <a:pt x="434" y="1126"/>
                  </a:lnTo>
                  <a:cubicBezTo>
                    <a:pt x="434" y="1135"/>
                    <a:pt x="439" y="1139"/>
                    <a:pt x="446" y="1139"/>
                  </a:cubicBezTo>
                  <a:cubicBezTo>
                    <a:pt x="463" y="1139"/>
                    <a:pt x="492" y="1108"/>
                    <a:pt x="468" y="1059"/>
                  </a:cubicBezTo>
                  <a:lnTo>
                    <a:pt x="468" y="25"/>
                  </a:lnTo>
                  <a:cubicBezTo>
                    <a:pt x="468" y="9"/>
                    <a:pt x="459" y="0"/>
                    <a:pt x="451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41"/>
            <p:cNvSpPr/>
            <p:nvPr/>
          </p:nvSpPr>
          <p:spPr>
            <a:xfrm>
              <a:off x="2506125" y="2769925"/>
              <a:ext cx="16700" cy="15350"/>
            </a:xfrm>
            <a:custGeom>
              <a:avLst/>
              <a:gdLst/>
              <a:ahLst/>
              <a:cxnLst/>
              <a:rect l="l" t="t" r="r" b="b"/>
              <a:pathLst>
                <a:path w="668" h="614" extrusionOk="0">
                  <a:moveTo>
                    <a:pt x="668" y="0"/>
                  </a:moveTo>
                  <a:lnTo>
                    <a:pt x="67" y="334"/>
                  </a:lnTo>
                  <a:cubicBezTo>
                    <a:pt x="34" y="367"/>
                    <a:pt x="1" y="434"/>
                    <a:pt x="1" y="501"/>
                  </a:cubicBezTo>
                  <a:cubicBezTo>
                    <a:pt x="1" y="576"/>
                    <a:pt x="19" y="613"/>
                    <a:pt x="43" y="613"/>
                  </a:cubicBezTo>
                  <a:cubicBezTo>
                    <a:pt x="51" y="613"/>
                    <a:pt x="59" y="609"/>
                    <a:pt x="67" y="601"/>
                  </a:cubicBezTo>
                  <a:lnTo>
                    <a:pt x="668" y="267"/>
                  </a:lnTo>
                  <a:lnTo>
                    <a:pt x="668" y="0"/>
                  </a:ln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41"/>
            <p:cNvSpPr/>
            <p:nvPr/>
          </p:nvSpPr>
          <p:spPr>
            <a:xfrm>
              <a:off x="2525300" y="2765750"/>
              <a:ext cx="5025" cy="9200"/>
            </a:xfrm>
            <a:custGeom>
              <a:avLst/>
              <a:gdLst/>
              <a:ahLst/>
              <a:cxnLst/>
              <a:rect l="l" t="t" r="r" b="b"/>
              <a:pathLst>
                <a:path w="201" h="368" extrusionOk="0">
                  <a:moveTo>
                    <a:pt x="201" y="1"/>
                  </a:moveTo>
                  <a:lnTo>
                    <a:pt x="1" y="101"/>
                  </a:lnTo>
                  <a:lnTo>
                    <a:pt x="1" y="368"/>
                  </a:lnTo>
                  <a:lnTo>
                    <a:pt x="201" y="268"/>
                  </a:lnTo>
                  <a:lnTo>
                    <a:pt x="201" y="1"/>
                  </a:ln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41"/>
            <p:cNvSpPr/>
            <p:nvPr/>
          </p:nvSpPr>
          <p:spPr>
            <a:xfrm>
              <a:off x="2532825" y="2758750"/>
              <a:ext cx="10850" cy="32350"/>
            </a:xfrm>
            <a:custGeom>
              <a:avLst/>
              <a:gdLst/>
              <a:ahLst/>
              <a:cxnLst/>
              <a:rect l="l" t="t" r="r" b="b"/>
              <a:pathLst>
                <a:path w="434" h="1294" extrusionOk="0">
                  <a:moveTo>
                    <a:pt x="366" y="1"/>
                  </a:moveTo>
                  <a:cubicBezTo>
                    <a:pt x="354" y="1"/>
                    <a:pt x="343" y="5"/>
                    <a:pt x="334" y="14"/>
                  </a:cubicBezTo>
                  <a:lnTo>
                    <a:pt x="0" y="181"/>
                  </a:lnTo>
                  <a:lnTo>
                    <a:pt x="0" y="447"/>
                  </a:lnTo>
                  <a:lnTo>
                    <a:pt x="234" y="314"/>
                  </a:lnTo>
                  <a:lnTo>
                    <a:pt x="234" y="1181"/>
                  </a:lnTo>
                  <a:cubicBezTo>
                    <a:pt x="234" y="1256"/>
                    <a:pt x="252" y="1294"/>
                    <a:pt x="290" y="1294"/>
                  </a:cubicBezTo>
                  <a:cubicBezTo>
                    <a:pt x="302" y="1294"/>
                    <a:pt x="317" y="1290"/>
                    <a:pt x="334" y="1281"/>
                  </a:cubicBezTo>
                  <a:cubicBezTo>
                    <a:pt x="400" y="1215"/>
                    <a:pt x="434" y="1148"/>
                    <a:pt x="434" y="1081"/>
                  </a:cubicBezTo>
                  <a:lnTo>
                    <a:pt x="434" y="81"/>
                  </a:lnTo>
                  <a:cubicBezTo>
                    <a:pt x="434" y="32"/>
                    <a:pt x="398" y="1"/>
                    <a:pt x="366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41"/>
            <p:cNvSpPr/>
            <p:nvPr/>
          </p:nvSpPr>
          <p:spPr>
            <a:xfrm>
              <a:off x="2500300" y="2846675"/>
              <a:ext cx="34825" cy="62550"/>
            </a:xfrm>
            <a:custGeom>
              <a:avLst/>
              <a:gdLst/>
              <a:ahLst/>
              <a:cxnLst/>
              <a:rect l="l" t="t" r="r" b="b"/>
              <a:pathLst>
                <a:path w="1393" h="2502" extrusionOk="0">
                  <a:moveTo>
                    <a:pt x="952" y="1"/>
                  </a:moveTo>
                  <a:cubicBezTo>
                    <a:pt x="865" y="1"/>
                    <a:pt x="768" y="32"/>
                    <a:pt x="667" y="99"/>
                  </a:cubicBezTo>
                  <a:cubicBezTo>
                    <a:pt x="200" y="500"/>
                    <a:pt x="0" y="1134"/>
                    <a:pt x="67" y="1734"/>
                  </a:cubicBezTo>
                  <a:cubicBezTo>
                    <a:pt x="134" y="2234"/>
                    <a:pt x="434" y="2234"/>
                    <a:pt x="467" y="2468"/>
                  </a:cubicBezTo>
                  <a:cubicBezTo>
                    <a:pt x="467" y="2501"/>
                    <a:pt x="500" y="2501"/>
                    <a:pt x="500" y="2501"/>
                  </a:cubicBezTo>
                  <a:lnTo>
                    <a:pt x="901" y="2268"/>
                  </a:lnTo>
                  <a:cubicBezTo>
                    <a:pt x="934" y="2268"/>
                    <a:pt x="934" y="2234"/>
                    <a:pt x="934" y="2201"/>
                  </a:cubicBezTo>
                  <a:cubicBezTo>
                    <a:pt x="1001" y="1867"/>
                    <a:pt x="1368" y="1500"/>
                    <a:pt x="1368" y="700"/>
                  </a:cubicBezTo>
                  <a:cubicBezTo>
                    <a:pt x="1393" y="276"/>
                    <a:pt x="1212" y="1"/>
                    <a:pt x="952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41"/>
            <p:cNvSpPr/>
            <p:nvPr/>
          </p:nvSpPr>
          <p:spPr>
            <a:xfrm>
              <a:off x="2511975" y="2907525"/>
              <a:ext cx="11700" cy="16700"/>
            </a:xfrm>
            <a:custGeom>
              <a:avLst/>
              <a:gdLst/>
              <a:ahLst/>
              <a:cxnLst/>
              <a:rect l="l" t="t" r="r" b="b"/>
              <a:pathLst>
                <a:path w="468" h="668" extrusionOk="0">
                  <a:moveTo>
                    <a:pt x="434" y="0"/>
                  </a:moveTo>
                  <a:lnTo>
                    <a:pt x="67" y="201"/>
                  </a:lnTo>
                  <a:cubicBezTo>
                    <a:pt x="33" y="234"/>
                    <a:pt x="0" y="267"/>
                    <a:pt x="0" y="301"/>
                  </a:cubicBezTo>
                  <a:lnTo>
                    <a:pt x="0" y="634"/>
                  </a:lnTo>
                  <a:cubicBezTo>
                    <a:pt x="0" y="668"/>
                    <a:pt x="33" y="668"/>
                    <a:pt x="67" y="668"/>
                  </a:cubicBezTo>
                  <a:lnTo>
                    <a:pt x="434" y="467"/>
                  </a:lnTo>
                  <a:cubicBezTo>
                    <a:pt x="467" y="434"/>
                    <a:pt x="467" y="401"/>
                    <a:pt x="467" y="401"/>
                  </a:cubicBezTo>
                  <a:lnTo>
                    <a:pt x="467" y="34"/>
                  </a:lnTo>
                  <a:cubicBezTo>
                    <a:pt x="467" y="0"/>
                    <a:pt x="467" y="0"/>
                    <a:pt x="434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41"/>
            <p:cNvSpPr/>
            <p:nvPr/>
          </p:nvSpPr>
          <p:spPr>
            <a:xfrm>
              <a:off x="2501125" y="2641900"/>
              <a:ext cx="43550" cy="77725"/>
            </a:xfrm>
            <a:custGeom>
              <a:avLst/>
              <a:gdLst/>
              <a:ahLst/>
              <a:cxnLst/>
              <a:rect l="l" t="t" r="r" b="b"/>
              <a:pathLst>
                <a:path w="1742" h="3109" extrusionOk="0">
                  <a:moveTo>
                    <a:pt x="1085" y="318"/>
                  </a:moveTo>
                  <a:cubicBezTo>
                    <a:pt x="1321" y="318"/>
                    <a:pt x="1502" y="572"/>
                    <a:pt x="1502" y="985"/>
                  </a:cubicBezTo>
                  <a:cubicBezTo>
                    <a:pt x="1502" y="1519"/>
                    <a:pt x="1268" y="2019"/>
                    <a:pt x="868" y="2319"/>
                  </a:cubicBezTo>
                  <a:cubicBezTo>
                    <a:pt x="785" y="2365"/>
                    <a:pt x="708" y="2386"/>
                    <a:pt x="637" y="2386"/>
                  </a:cubicBezTo>
                  <a:cubicBezTo>
                    <a:pt x="394" y="2386"/>
                    <a:pt x="234" y="2133"/>
                    <a:pt x="234" y="1719"/>
                  </a:cubicBezTo>
                  <a:cubicBezTo>
                    <a:pt x="201" y="1185"/>
                    <a:pt x="434" y="685"/>
                    <a:pt x="868" y="385"/>
                  </a:cubicBezTo>
                  <a:cubicBezTo>
                    <a:pt x="943" y="340"/>
                    <a:pt x="1016" y="318"/>
                    <a:pt x="1085" y="318"/>
                  </a:cubicBezTo>
                  <a:close/>
                  <a:moveTo>
                    <a:pt x="1162" y="1"/>
                  </a:moveTo>
                  <a:cubicBezTo>
                    <a:pt x="1033" y="1"/>
                    <a:pt x="887" y="59"/>
                    <a:pt x="734" y="185"/>
                  </a:cubicBezTo>
                  <a:cubicBezTo>
                    <a:pt x="334" y="552"/>
                    <a:pt x="101" y="1052"/>
                    <a:pt x="34" y="1619"/>
                  </a:cubicBezTo>
                  <a:cubicBezTo>
                    <a:pt x="0" y="1886"/>
                    <a:pt x="34" y="2153"/>
                    <a:pt x="134" y="2386"/>
                  </a:cubicBezTo>
                  <a:lnTo>
                    <a:pt x="0" y="3053"/>
                  </a:lnTo>
                  <a:cubicBezTo>
                    <a:pt x="0" y="3092"/>
                    <a:pt x="0" y="3109"/>
                    <a:pt x="14" y="3109"/>
                  </a:cubicBezTo>
                  <a:cubicBezTo>
                    <a:pt x="23" y="3109"/>
                    <a:pt x="40" y="3101"/>
                    <a:pt x="67" y="3087"/>
                  </a:cubicBezTo>
                  <a:lnTo>
                    <a:pt x="434" y="2686"/>
                  </a:lnTo>
                  <a:cubicBezTo>
                    <a:pt x="468" y="2692"/>
                    <a:pt x="503" y="2695"/>
                    <a:pt x="537" y="2695"/>
                  </a:cubicBezTo>
                  <a:cubicBezTo>
                    <a:pt x="702" y="2695"/>
                    <a:pt x="863" y="2630"/>
                    <a:pt x="1001" y="2520"/>
                  </a:cubicBezTo>
                  <a:cubicBezTo>
                    <a:pt x="1401" y="2153"/>
                    <a:pt x="1635" y="1619"/>
                    <a:pt x="1668" y="1085"/>
                  </a:cubicBezTo>
                  <a:cubicBezTo>
                    <a:pt x="1741" y="427"/>
                    <a:pt x="1512" y="1"/>
                    <a:pt x="1162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41"/>
            <p:cNvSpPr/>
            <p:nvPr/>
          </p:nvSpPr>
          <p:spPr>
            <a:xfrm>
              <a:off x="2501125" y="2957975"/>
              <a:ext cx="43550" cy="78325"/>
            </a:xfrm>
            <a:custGeom>
              <a:avLst/>
              <a:gdLst/>
              <a:ahLst/>
              <a:cxnLst/>
              <a:rect l="l" t="t" r="r" b="b"/>
              <a:pathLst>
                <a:path w="1742" h="3133" extrusionOk="0">
                  <a:moveTo>
                    <a:pt x="1073" y="322"/>
                  </a:moveTo>
                  <a:cubicBezTo>
                    <a:pt x="1315" y="322"/>
                    <a:pt x="1502" y="597"/>
                    <a:pt x="1502" y="1018"/>
                  </a:cubicBezTo>
                  <a:cubicBezTo>
                    <a:pt x="1502" y="1518"/>
                    <a:pt x="1268" y="2019"/>
                    <a:pt x="868" y="2352"/>
                  </a:cubicBezTo>
                  <a:cubicBezTo>
                    <a:pt x="786" y="2397"/>
                    <a:pt x="709" y="2418"/>
                    <a:pt x="639" y="2418"/>
                  </a:cubicBezTo>
                  <a:cubicBezTo>
                    <a:pt x="395" y="2418"/>
                    <a:pt x="234" y="2159"/>
                    <a:pt x="234" y="1718"/>
                  </a:cubicBezTo>
                  <a:cubicBezTo>
                    <a:pt x="201" y="1218"/>
                    <a:pt x="434" y="718"/>
                    <a:pt x="868" y="384"/>
                  </a:cubicBezTo>
                  <a:cubicBezTo>
                    <a:pt x="938" y="342"/>
                    <a:pt x="1008" y="322"/>
                    <a:pt x="1073" y="322"/>
                  </a:cubicBezTo>
                  <a:close/>
                  <a:moveTo>
                    <a:pt x="1160" y="1"/>
                  </a:moveTo>
                  <a:cubicBezTo>
                    <a:pt x="1031" y="1"/>
                    <a:pt x="886" y="59"/>
                    <a:pt x="734" y="184"/>
                  </a:cubicBezTo>
                  <a:cubicBezTo>
                    <a:pt x="334" y="584"/>
                    <a:pt x="101" y="1085"/>
                    <a:pt x="34" y="1618"/>
                  </a:cubicBezTo>
                  <a:cubicBezTo>
                    <a:pt x="0" y="1885"/>
                    <a:pt x="34" y="2152"/>
                    <a:pt x="134" y="2419"/>
                  </a:cubicBezTo>
                  <a:lnTo>
                    <a:pt x="0" y="3053"/>
                  </a:lnTo>
                  <a:cubicBezTo>
                    <a:pt x="0" y="3102"/>
                    <a:pt x="0" y="3133"/>
                    <a:pt x="27" y="3133"/>
                  </a:cubicBezTo>
                  <a:cubicBezTo>
                    <a:pt x="36" y="3133"/>
                    <a:pt x="49" y="3128"/>
                    <a:pt x="67" y="3119"/>
                  </a:cubicBezTo>
                  <a:lnTo>
                    <a:pt x="434" y="2686"/>
                  </a:lnTo>
                  <a:cubicBezTo>
                    <a:pt x="488" y="2704"/>
                    <a:pt x="541" y="2712"/>
                    <a:pt x="594" y="2712"/>
                  </a:cubicBezTo>
                  <a:cubicBezTo>
                    <a:pt x="739" y="2712"/>
                    <a:pt x="879" y="2650"/>
                    <a:pt x="1001" y="2552"/>
                  </a:cubicBezTo>
                  <a:cubicBezTo>
                    <a:pt x="1401" y="2152"/>
                    <a:pt x="1635" y="1652"/>
                    <a:pt x="1668" y="1118"/>
                  </a:cubicBezTo>
                  <a:cubicBezTo>
                    <a:pt x="1742" y="434"/>
                    <a:pt x="1511" y="1"/>
                    <a:pt x="1160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41"/>
            <p:cNvSpPr/>
            <p:nvPr/>
          </p:nvSpPr>
          <p:spPr>
            <a:xfrm>
              <a:off x="2516125" y="3069800"/>
              <a:ext cx="16725" cy="27400"/>
            </a:xfrm>
            <a:custGeom>
              <a:avLst/>
              <a:gdLst/>
              <a:ahLst/>
              <a:cxnLst/>
              <a:rect l="l" t="t" r="r" b="b"/>
              <a:pathLst>
                <a:path w="669" h="1096" extrusionOk="0">
                  <a:moveTo>
                    <a:pt x="453" y="0"/>
                  </a:moveTo>
                  <a:cubicBezTo>
                    <a:pt x="415" y="0"/>
                    <a:pt x="375" y="15"/>
                    <a:pt x="334" y="47"/>
                  </a:cubicBezTo>
                  <a:cubicBezTo>
                    <a:pt x="101" y="214"/>
                    <a:pt x="1" y="448"/>
                    <a:pt x="1" y="748"/>
                  </a:cubicBezTo>
                  <a:cubicBezTo>
                    <a:pt x="1" y="950"/>
                    <a:pt x="78" y="1095"/>
                    <a:pt x="202" y="1095"/>
                  </a:cubicBezTo>
                  <a:cubicBezTo>
                    <a:pt x="242" y="1095"/>
                    <a:pt x="286" y="1080"/>
                    <a:pt x="334" y="1048"/>
                  </a:cubicBezTo>
                  <a:cubicBezTo>
                    <a:pt x="535" y="881"/>
                    <a:pt x="668" y="615"/>
                    <a:pt x="668" y="348"/>
                  </a:cubicBezTo>
                  <a:cubicBezTo>
                    <a:pt x="668" y="145"/>
                    <a:pt x="572" y="0"/>
                    <a:pt x="453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41"/>
            <p:cNvSpPr/>
            <p:nvPr/>
          </p:nvSpPr>
          <p:spPr>
            <a:xfrm>
              <a:off x="2535325" y="3075350"/>
              <a:ext cx="11700" cy="17950"/>
            </a:xfrm>
            <a:custGeom>
              <a:avLst/>
              <a:gdLst/>
              <a:ahLst/>
              <a:cxnLst/>
              <a:rect l="l" t="t" r="r" b="b"/>
              <a:pathLst>
                <a:path w="468" h="718" extrusionOk="0">
                  <a:moveTo>
                    <a:pt x="326" y="1"/>
                  </a:moveTo>
                  <a:cubicBezTo>
                    <a:pt x="298" y="1"/>
                    <a:pt x="267" y="9"/>
                    <a:pt x="234" y="26"/>
                  </a:cubicBezTo>
                  <a:cubicBezTo>
                    <a:pt x="100" y="126"/>
                    <a:pt x="0" y="292"/>
                    <a:pt x="0" y="493"/>
                  </a:cubicBezTo>
                  <a:cubicBezTo>
                    <a:pt x="0" y="643"/>
                    <a:pt x="56" y="718"/>
                    <a:pt x="141" y="718"/>
                  </a:cubicBezTo>
                  <a:cubicBezTo>
                    <a:pt x="169" y="718"/>
                    <a:pt x="200" y="709"/>
                    <a:pt x="234" y="693"/>
                  </a:cubicBezTo>
                  <a:cubicBezTo>
                    <a:pt x="367" y="593"/>
                    <a:pt x="467" y="426"/>
                    <a:pt x="467" y="226"/>
                  </a:cubicBezTo>
                  <a:cubicBezTo>
                    <a:pt x="467" y="76"/>
                    <a:pt x="411" y="1"/>
                    <a:pt x="326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41"/>
            <p:cNvSpPr/>
            <p:nvPr/>
          </p:nvSpPr>
          <p:spPr>
            <a:xfrm>
              <a:off x="2514475" y="3097500"/>
              <a:ext cx="19200" cy="42725"/>
            </a:xfrm>
            <a:custGeom>
              <a:avLst/>
              <a:gdLst/>
              <a:ahLst/>
              <a:cxnLst/>
              <a:rect l="l" t="t" r="r" b="b"/>
              <a:pathLst>
                <a:path w="768" h="1709" extrusionOk="0">
                  <a:moveTo>
                    <a:pt x="605" y="1"/>
                  </a:moveTo>
                  <a:cubicBezTo>
                    <a:pt x="572" y="1"/>
                    <a:pt x="536" y="13"/>
                    <a:pt x="501" y="40"/>
                  </a:cubicBezTo>
                  <a:lnTo>
                    <a:pt x="267" y="174"/>
                  </a:lnTo>
                  <a:cubicBezTo>
                    <a:pt x="100" y="274"/>
                    <a:pt x="0" y="474"/>
                    <a:pt x="0" y="707"/>
                  </a:cubicBezTo>
                  <a:lnTo>
                    <a:pt x="0" y="1708"/>
                  </a:lnTo>
                  <a:lnTo>
                    <a:pt x="767" y="1274"/>
                  </a:lnTo>
                  <a:lnTo>
                    <a:pt x="767" y="240"/>
                  </a:lnTo>
                  <a:cubicBezTo>
                    <a:pt x="767" y="94"/>
                    <a:pt x="696" y="1"/>
                    <a:pt x="605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41"/>
            <p:cNvSpPr/>
            <p:nvPr/>
          </p:nvSpPr>
          <p:spPr>
            <a:xfrm>
              <a:off x="2536975" y="3095325"/>
              <a:ext cx="10050" cy="32375"/>
            </a:xfrm>
            <a:custGeom>
              <a:avLst/>
              <a:gdLst/>
              <a:ahLst/>
              <a:cxnLst/>
              <a:rect l="l" t="t" r="r" b="b"/>
              <a:pathLst>
                <a:path w="402" h="1295" extrusionOk="0">
                  <a:moveTo>
                    <a:pt x="279" y="1"/>
                  </a:moveTo>
                  <a:cubicBezTo>
                    <a:pt x="255" y="1"/>
                    <a:pt x="228" y="9"/>
                    <a:pt x="201" y="27"/>
                  </a:cubicBezTo>
                  <a:lnTo>
                    <a:pt x="1" y="161"/>
                  </a:lnTo>
                  <a:lnTo>
                    <a:pt x="1" y="1295"/>
                  </a:lnTo>
                  <a:lnTo>
                    <a:pt x="401" y="1061"/>
                  </a:lnTo>
                  <a:lnTo>
                    <a:pt x="401" y="161"/>
                  </a:lnTo>
                  <a:cubicBezTo>
                    <a:pt x="401" y="63"/>
                    <a:pt x="347" y="1"/>
                    <a:pt x="279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41"/>
            <p:cNvSpPr/>
            <p:nvPr/>
          </p:nvSpPr>
          <p:spPr>
            <a:xfrm>
              <a:off x="2501125" y="3094650"/>
              <a:ext cx="11700" cy="18575"/>
            </a:xfrm>
            <a:custGeom>
              <a:avLst/>
              <a:gdLst/>
              <a:ahLst/>
              <a:cxnLst/>
              <a:rect l="l" t="t" r="r" b="b"/>
              <a:pathLst>
                <a:path w="468" h="743" extrusionOk="0">
                  <a:moveTo>
                    <a:pt x="313" y="0"/>
                  </a:moveTo>
                  <a:cubicBezTo>
                    <a:pt x="288" y="0"/>
                    <a:pt x="262" y="7"/>
                    <a:pt x="234" y="21"/>
                  </a:cubicBezTo>
                  <a:cubicBezTo>
                    <a:pt x="101" y="154"/>
                    <a:pt x="0" y="321"/>
                    <a:pt x="34" y="521"/>
                  </a:cubicBezTo>
                  <a:cubicBezTo>
                    <a:pt x="34" y="652"/>
                    <a:pt x="96" y="742"/>
                    <a:pt x="171" y="742"/>
                  </a:cubicBezTo>
                  <a:cubicBezTo>
                    <a:pt x="191" y="742"/>
                    <a:pt x="213" y="736"/>
                    <a:pt x="234" y="721"/>
                  </a:cubicBezTo>
                  <a:cubicBezTo>
                    <a:pt x="367" y="588"/>
                    <a:pt x="467" y="421"/>
                    <a:pt x="467" y="254"/>
                  </a:cubicBezTo>
                  <a:cubicBezTo>
                    <a:pt x="467" y="96"/>
                    <a:pt x="405" y="0"/>
                    <a:pt x="313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41"/>
            <p:cNvSpPr/>
            <p:nvPr/>
          </p:nvSpPr>
          <p:spPr>
            <a:xfrm>
              <a:off x="2501125" y="3113500"/>
              <a:ext cx="10875" cy="34225"/>
            </a:xfrm>
            <a:custGeom>
              <a:avLst/>
              <a:gdLst/>
              <a:ahLst/>
              <a:cxnLst/>
              <a:rect l="l" t="t" r="r" b="b"/>
              <a:pathLst>
                <a:path w="435" h="1369" extrusionOk="0">
                  <a:moveTo>
                    <a:pt x="434" y="1"/>
                  </a:moveTo>
                  <a:lnTo>
                    <a:pt x="201" y="134"/>
                  </a:lnTo>
                  <a:cubicBezTo>
                    <a:pt x="67" y="201"/>
                    <a:pt x="0" y="334"/>
                    <a:pt x="0" y="501"/>
                  </a:cubicBezTo>
                  <a:lnTo>
                    <a:pt x="0" y="1368"/>
                  </a:lnTo>
                  <a:lnTo>
                    <a:pt x="434" y="1135"/>
                  </a:lnTo>
                  <a:lnTo>
                    <a:pt x="434" y="1"/>
                  </a:ln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41"/>
            <p:cNvSpPr/>
            <p:nvPr/>
          </p:nvSpPr>
          <p:spPr>
            <a:xfrm>
              <a:off x="2586175" y="2488250"/>
              <a:ext cx="254375" cy="161425"/>
            </a:xfrm>
            <a:custGeom>
              <a:avLst/>
              <a:gdLst/>
              <a:ahLst/>
              <a:cxnLst/>
              <a:rect l="l" t="t" r="r" b="b"/>
              <a:pathLst>
                <a:path w="10175" h="6457" extrusionOk="0">
                  <a:moveTo>
                    <a:pt x="9925" y="1"/>
                  </a:moveTo>
                  <a:cubicBezTo>
                    <a:pt x="9861" y="1"/>
                    <a:pt x="9787" y="20"/>
                    <a:pt x="9708" y="59"/>
                  </a:cubicBezTo>
                  <a:lnTo>
                    <a:pt x="468" y="5430"/>
                  </a:lnTo>
                  <a:cubicBezTo>
                    <a:pt x="201" y="5597"/>
                    <a:pt x="34" y="5864"/>
                    <a:pt x="1" y="6164"/>
                  </a:cubicBezTo>
                  <a:cubicBezTo>
                    <a:pt x="1" y="6351"/>
                    <a:pt x="99" y="6456"/>
                    <a:pt x="250" y="6456"/>
                  </a:cubicBezTo>
                  <a:cubicBezTo>
                    <a:pt x="315" y="6456"/>
                    <a:pt x="388" y="6437"/>
                    <a:pt x="468" y="6397"/>
                  </a:cubicBezTo>
                  <a:lnTo>
                    <a:pt x="9708" y="1027"/>
                  </a:lnTo>
                  <a:cubicBezTo>
                    <a:pt x="9975" y="860"/>
                    <a:pt x="10141" y="593"/>
                    <a:pt x="10175" y="293"/>
                  </a:cubicBezTo>
                  <a:cubicBezTo>
                    <a:pt x="10175" y="106"/>
                    <a:pt x="10076" y="1"/>
                    <a:pt x="9925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41"/>
            <p:cNvSpPr/>
            <p:nvPr/>
          </p:nvSpPr>
          <p:spPr>
            <a:xfrm>
              <a:off x="2586175" y="2597500"/>
              <a:ext cx="254375" cy="161400"/>
            </a:xfrm>
            <a:custGeom>
              <a:avLst/>
              <a:gdLst/>
              <a:ahLst/>
              <a:cxnLst/>
              <a:rect l="l" t="t" r="r" b="b"/>
              <a:pathLst>
                <a:path w="10175" h="6456" extrusionOk="0">
                  <a:moveTo>
                    <a:pt x="9925" y="0"/>
                  </a:moveTo>
                  <a:cubicBezTo>
                    <a:pt x="9861" y="0"/>
                    <a:pt x="9787" y="19"/>
                    <a:pt x="9708" y="59"/>
                  </a:cubicBezTo>
                  <a:lnTo>
                    <a:pt x="468" y="5396"/>
                  </a:lnTo>
                  <a:cubicBezTo>
                    <a:pt x="201" y="5563"/>
                    <a:pt x="34" y="5863"/>
                    <a:pt x="1" y="6164"/>
                  </a:cubicBezTo>
                  <a:cubicBezTo>
                    <a:pt x="1" y="6351"/>
                    <a:pt x="99" y="6456"/>
                    <a:pt x="250" y="6456"/>
                  </a:cubicBezTo>
                  <a:cubicBezTo>
                    <a:pt x="315" y="6456"/>
                    <a:pt x="388" y="6437"/>
                    <a:pt x="468" y="6397"/>
                  </a:cubicBezTo>
                  <a:lnTo>
                    <a:pt x="9708" y="1060"/>
                  </a:lnTo>
                  <a:cubicBezTo>
                    <a:pt x="9975" y="893"/>
                    <a:pt x="10141" y="593"/>
                    <a:pt x="10175" y="293"/>
                  </a:cubicBezTo>
                  <a:cubicBezTo>
                    <a:pt x="10175" y="106"/>
                    <a:pt x="10076" y="0"/>
                    <a:pt x="9925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41"/>
            <p:cNvSpPr/>
            <p:nvPr/>
          </p:nvSpPr>
          <p:spPr>
            <a:xfrm>
              <a:off x="2586175" y="2707000"/>
              <a:ext cx="254375" cy="160900"/>
            </a:xfrm>
            <a:custGeom>
              <a:avLst/>
              <a:gdLst/>
              <a:ahLst/>
              <a:cxnLst/>
              <a:rect l="l" t="t" r="r" b="b"/>
              <a:pathLst>
                <a:path w="10175" h="6436" extrusionOk="0">
                  <a:moveTo>
                    <a:pt x="9947" y="1"/>
                  </a:moveTo>
                  <a:cubicBezTo>
                    <a:pt x="9878" y="1"/>
                    <a:pt x="9797" y="27"/>
                    <a:pt x="9708" y="82"/>
                  </a:cubicBezTo>
                  <a:lnTo>
                    <a:pt x="468" y="5386"/>
                  </a:lnTo>
                  <a:cubicBezTo>
                    <a:pt x="201" y="5553"/>
                    <a:pt x="34" y="5820"/>
                    <a:pt x="1" y="6153"/>
                  </a:cubicBezTo>
                  <a:cubicBezTo>
                    <a:pt x="1" y="6331"/>
                    <a:pt x="90" y="6435"/>
                    <a:pt x="228" y="6435"/>
                  </a:cubicBezTo>
                  <a:cubicBezTo>
                    <a:pt x="297" y="6435"/>
                    <a:pt x="379" y="6409"/>
                    <a:pt x="468" y="6354"/>
                  </a:cubicBezTo>
                  <a:lnTo>
                    <a:pt x="9708" y="1050"/>
                  </a:lnTo>
                  <a:cubicBezTo>
                    <a:pt x="9975" y="883"/>
                    <a:pt x="10141" y="583"/>
                    <a:pt x="10175" y="283"/>
                  </a:cubicBezTo>
                  <a:cubicBezTo>
                    <a:pt x="10175" y="105"/>
                    <a:pt x="10086" y="1"/>
                    <a:pt x="9947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41"/>
            <p:cNvSpPr/>
            <p:nvPr/>
          </p:nvSpPr>
          <p:spPr>
            <a:xfrm>
              <a:off x="2586175" y="2815425"/>
              <a:ext cx="254375" cy="161150"/>
            </a:xfrm>
            <a:custGeom>
              <a:avLst/>
              <a:gdLst/>
              <a:ahLst/>
              <a:cxnLst/>
              <a:rect l="l" t="t" r="r" b="b"/>
              <a:pathLst>
                <a:path w="10175" h="6446" extrusionOk="0">
                  <a:moveTo>
                    <a:pt x="9947" y="0"/>
                  </a:moveTo>
                  <a:cubicBezTo>
                    <a:pt x="9878" y="0"/>
                    <a:pt x="9797" y="26"/>
                    <a:pt x="9708" y="82"/>
                  </a:cubicBezTo>
                  <a:lnTo>
                    <a:pt x="468" y="5419"/>
                  </a:lnTo>
                  <a:cubicBezTo>
                    <a:pt x="201" y="5586"/>
                    <a:pt x="34" y="5853"/>
                    <a:pt x="1" y="6153"/>
                  </a:cubicBezTo>
                  <a:cubicBezTo>
                    <a:pt x="1" y="6340"/>
                    <a:pt x="99" y="6445"/>
                    <a:pt x="250" y="6445"/>
                  </a:cubicBezTo>
                  <a:cubicBezTo>
                    <a:pt x="315" y="6445"/>
                    <a:pt x="388" y="6426"/>
                    <a:pt x="468" y="6386"/>
                  </a:cubicBezTo>
                  <a:lnTo>
                    <a:pt x="9708" y="1049"/>
                  </a:lnTo>
                  <a:cubicBezTo>
                    <a:pt x="9975" y="882"/>
                    <a:pt x="10141" y="616"/>
                    <a:pt x="10175" y="282"/>
                  </a:cubicBezTo>
                  <a:cubicBezTo>
                    <a:pt x="10175" y="104"/>
                    <a:pt x="10086" y="0"/>
                    <a:pt x="9947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41"/>
            <p:cNvSpPr/>
            <p:nvPr/>
          </p:nvSpPr>
          <p:spPr>
            <a:xfrm>
              <a:off x="2586175" y="2924400"/>
              <a:ext cx="254375" cy="161425"/>
            </a:xfrm>
            <a:custGeom>
              <a:avLst/>
              <a:gdLst/>
              <a:ahLst/>
              <a:cxnLst/>
              <a:rect l="l" t="t" r="r" b="b"/>
              <a:pathLst>
                <a:path w="10175" h="6457" extrusionOk="0">
                  <a:moveTo>
                    <a:pt x="9925" y="0"/>
                  </a:moveTo>
                  <a:cubicBezTo>
                    <a:pt x="9861" y="0"/>
                    <a:pt x="9787" y="19"/>
                    <a:pt x="9708" y="59"/>
                  </a:cubicBezTo>
                  <a:lnTo>
                    <a:pt x="468" y="5396"/>
                  </a:lnTo>
                  <a:cubicBezTo>
                    <a:pt x="201" y="5563"/>
                    <a:pt x="34" y="5830"/>
                    <a:pt x="1" y="6164"/>
                  </a:cubicBezTo>
                  <a:cubicBezTo>
                    <a:pt x="1" y="6351"/>
                    <a:pt x="99" y="6456"/>
                    <a:pt x="250" y="6456"/>
                  </a:cubicBezTo>
                  <a:cubicBezTo>
                    <a:pt x="315" y="6456"/>
                    <a:pt x="388" y="6437"/>
                    <a:pt x="468" y="6397"/>
                  </a:cubicBezTo>
                  <a:lnTo>
                    <a:pt x="9708" y="1060"/>
                  </a:lnTo>
                  <a:cubicBezTo>
                    <a:pt x="9975" y="893"/>
                    <a:pt x="10141" y="593"/>
                    <a:pt x="10175" y="293"/>
                  </a:cubicBezTo>
                  <a:cubicBezTo>
                    <a:pt x="10175" y="106"/>
                    <a:pt x="10076" y="0"/>
                    <a:pt x="9925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41"/>
            <p:cNvSpPr/>
            <p:nvPr/>
          </p:nvSpPr>
          <p:spPr>
            <a:xfrm>
              <a:off x="2628725" y="3013250"/>
              <a:ext cx="254375" cy="161525"/>
            </a:xfrm>
            <a:custGeom>
              <a:avLst/>
              <a:gdLst/>
              <a:ahLst/>
              <a:cxnLst/>
              <a:rect l="l" t="t" r="r" b="b"/>
              <a:pathLst>
                <a:path w="10175" h="6461" extrusionOk="0">
                  <a:moveTo>
                    <a:pt x="9928" y="1"/>
                  </a:moveTo>
                  <a:cubicBezTo>
                    <a:pt x="9863" y="1"/>
                    <a:pt x="9788" y="24"/>
                    <a:pt x="9707" y="75"/>
                  </a:cubicBezTo>
                  <a:lnTo>
                    <a:pt x="434" y="5412"/>
                  </a:lnTo>
                  <a:cubicBezTo>
                    <a:pt x="200" y="5578"/>
                    <a:pt x="33" y="5845"/>
                    <a:pt x="0" y="6179"/>
                  </a:cubicBezTo>
                  <a:cubicBezTo>
                    <a:pt x="0" y="6357"/>
                    <a:pt x="89" y="6461"/>
                    <a:pt x="218" y="6461"/>
                  </a:cubicBezTo>
                  <a:cubicBezTo>
                    <a:pt x="282" y="6461"/>
                    <a:pt x="356" y="6435"/>
                    <a:pt x="434" y="6379"/>
                  </a:cubicBezTo>
                  <a:lnTo>
                    <a:pt x="9707" y="1042"/>
                  </a:lnTo>
                  <a:cubicBezTo>
                    <a:pt x="9974" y="875"/>
                    <a:pt x="10141" y="608"/>
                    <a:pt x="10174" y="308"/>
                  </a:cubicBezTo>
                  <a:cubicBezTo>
                    <a:pt x="10174" y="122"/>
                    <a:pt x="10077" y="1"/>
                    <a:pt x="9928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41"/>
            <p:cNvSpPr/>
            <p:nvPr/>
          </p:nvSpPr>
          <p:spPr>
            <a:xfrm>
              <a:off x="2628725" y="3087025"/>
              <a:ext cx="254375" cy="161400"/>
            </a:xfrm>
            <a:custGeom>
              <a:avLst/>
              <a:gdLst/>
              <a:ahLst/>
              <a:cxnLst/>
              <a:rect l="l" t="t" r="r" b="b"/>
              <a:pathLst>
                <a:path w="10175" h="6456" extrusionOk="0">
                  <a:moveTo>
                    <a:pt x="9925" y="0"/>
                  </a:moveTo>
                  <a:cubicBezTo>
                    <a:pt x="9860" y="0"/>
                    <a:pt x="9787" y="19"/>
                    <a:pt x="9707" y="59"/>
                  </a:cubicBezTo>
                  <a:lnTo>
                    <a:pt x="434" y="5396"/>
                  </a:lnTo>
                  <a:cubicBezTo>
                    <a:pt x="200" y="5563"/>
                    <a:pt x="33" y="5863"/>
                    <a:pt x="0" y="6163"/>
                  </a:cubicBezTo>
                  <a:cubicBezTo>
                    <a:pt x="0" y="6351"/>
                    <a:pt x="99" y="6456"/>
                    <a:pt x="238" y="6456"/>
                  </a:cubicBezTo>
                  <a:cubicBezTo>
                    <a:pt x="297" y="6456"/>
                    <a:pt x="364" y="6437"/>
                    <a:pt x="434" y="6397"/>
                  </a:cubicBezTo>
                  <a:lnTo>
                    <a:pt x="9707" y="1026"/>
                  </a:lnTo>
                  <a:cubicBezTo>
                    <a:pt x="9974" y="893"/>
                    <a:pt x="10141" y="593"/>
                    <a:pt x="10174" y="292"/>
                  </a:cubicBezTo>
                  <a:cubicBezTo>
                    <a:pt x="10174" y="105"/>
                    <a:pt x="10076" y="0"/>
                    <a:pt x="9925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41"/>
            <p:cNvSpPr/>
            <p:nvPr/>
          </p:nvSpPr>
          <p:spPr>
            <a:xfrm>
              <a:off x="2628725" y="3160400"/>
              <a:ext cx="254375" cy="161425"/>
            </a:xfrm>
            <a:custGeom>
              <a:avLst/>
              <a:gdLst/>
              <a:ahLst/>
              <a:cxnLst/>
              <a:rect l="l" t="t" r="r" b="b"/>
              <a:pathLst>
                <a:path w="10175" h="6457" extrusionOk="0">
                  <a:moveTo>
                    <a:pt x="9925" y="1"/>
                  </a:moveTo>
                  <a:cubicBezTo>
                    <a:pt x="9860" y="1"/>
                    <a:pt x="9787" y="20"/>
                    <a:pt x="9707" y="59"/>
                  </a:cubicBezTo>
                  <a:lnTo>
                    <a:pt x="434" y="5430"/>
                  </a:lnTo>
                  <a:cubicBezTo>
                    <a:pt x="200" y="5597"/>
                    <a:pt x="33" y="5864"/>
                    <a:pt x="0" y="6164"/>
                  </a:cubicBezTo>
                  <a:cubicBezTo>
                    <a:pt x="0" y="6351"/>
                    <a:pt x="99" y="6456"/>
                    <a:pt x="238" y="6456"/>
                  </a:cubicBezTo>
                  <a:cubicBezTo>
                    <a:pt x="297" y="6456"/>
                    <a:pt x="364" y="6437"/>
                    <a:pt x="434" y="6397"/>
                  </a:cubicBezTo>
                  <a:lnTo>
                    <a:pt x="9707" y="1060"/>
                  </a:lnTo>
                  <a:cubicBezTo>
                    <a:pt x="9974" y="893"/>
                    <a:pt x="10141" y="593"/>
                    <a:pt x="10174" y="293"/>
                  </a:cubicBezTo>
                  <a:cubicBezTo>
                    <a:pt x="10174" y="106"/>
                    <a:pt x="10076" y="1"/>
                    <a:pt x="9925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41"/>
            <p:cNvSpPr/>
            <p:nvPr/>
          </p:nvSpPr>
          <p:spPr>
            <a:xfrm>
              <a:off x="2673750" y="3207375"/>
              <a:ext cx="254375" cy="161150"/>
            </a:xfrm>
            <a:custGeom>
              <a:avLst/>
              <a:gdLst/>
              <a:ahLst/>
              <a:cxnLst/>
              <a:rect l="l" t="t" r="r" b="b"/>
              <a:pathLst>
                <a:path w="10175" h="6446" extrusionOk="0">
                  <a:moveTo>
                    <a:pt x="9947" y="0"/>
                  </a:moveTo>
                  <a:cubicBezTo>
                    <a:pt x="9878" y="0"/>
                    <a:pt x="9796" y="26"/>
                    <a:pt x="9707" y="82"/>
                  </a:cubicBezTo>
                  <a:lnTo>
                    <a:pt x="434" y="5419"/>
                  </a:lnTo>
                  <a:cubicBezTo>
                    <a:pt x="201" y="5586"/>
                    <a:pt x="34" y="5853"/>
                    <a:pt x="0" y="6153"/>
                  </a:cubicBezTo>
                  <a:cubicBezTo>
                    <a:pt x="0" y="6340"/>
                    <a:pt x="99" y="6445"/>
                    <a:pt x="238" y="6445"/>
                  </a:cubicBezTo>
                  <a:cubicBezTo>
                    <a:pt x="298" y="6445"/>
                    <a:pt x="364" y="6426"/>
                    <a:pt x="434" y="6386"/>
                  </a:cubicBezTo>
                  <a:lnTo>
                    <a:pt x="9707" y="1049"/>
                  </a:lnTo>
                  <a:cubicBezTo>
                    <a:pt x="9974" y="882"/>
                    <a:pt x="10141" y="582"/>
                    <a:pt x="10174" y="282"/>
                  </a:cubicBezTo>
                  <a:cubicBezTo>
                    <a:pt x="10174" y="104"/>
                    <a:pt x="10085" y="0"/>
                    <a:pt x="9947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41"/>
            <p:cNvSpPr/>
            <p:nvPr/>
          </p:nvSpPr>
          <p:spPr>
            <a:xfrm>
              <a:off x="2628725" y="3357625"/>
              <a:ext cx="21700" cy="49525"/>
            </a:xfrm>
            <a:custGeom>
              <a:avLst/>
              <a:gdLst/>
              <a:ahLst/>
              <a:cxnLst/>
              <a:rect l="l" t="t" r="r" b="b"/>
              <a:pathLst>
                <a:path w="868" h="1981" extrusionOk="0">
                  <a:moveTo>
                    <a:pt x="49" y="1"/>
                  </a:moveTo>
                  <a:cubicBezTo>
                    <a:pt x="23" y="1"/>
                    <a:pt x="0" y="60"/>
                    <a:pt x="0" y="143"/>
                  </a:cubicBezTo>
                  <a:lnTo>
                    <a:pt x="0" y="1911"/>
                  </a:lnTo>
                  <a:cubicBezTo>
                    <a:pt x="0" y="1952"/>
                    <a:pt x="26" y="1980"/>
                    <a:pt x="45" y="1980"/>
                  </a:cubicBezTo>
                  <a:cubicBezTo>
                    <a:pt x="57" y="1980"/>
                    <a:pt x="67" y="1970"/>
                    <a:pt x="67" y="1944"/>
                  </a:cubicBezTo>
                  <a:lnTo>
                    <a:pt x="834" y="610"/>
                  </a:lnTo>
                  <a:cubicBezTo>
                    <a:pt x="867" y="543"/>
                    <a:pt x="867" y="476"/>
                    <a:pt x="834" y="476"/>
                  </a:cubicBezTo>
                  <a:lnTo>
                    <a:pt x="67" y="9"/>
                  </a:lnTo>
                  <a:cubicBezTo>
                    <a:pt x="61" y="3"/>
                    <a:pt x="55" y="1"/>
                    <a:pt x="49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41"/>
            <p:cNvSpPr/>
            <p:nvPr/>
          </p:nvSpPr>
          <p:spPr>
            <a:xfrm>
              <a:off x="2673750" y="3280475"/>
              <a:ext cx="254375" cy="161425"/>
            </a:xfrm>
            <a:custGeom>
              <a:avLst/>
              <a:gdLst/>
              <a:ahLst/>
              <a:cxnLst/>
              <a:rect l="l" t="t" r="r" b="b"/>
              <a:pathLst>
                <a:path w="10175" h="6457" extrusionOk="0">
                  <a:moveTo>
                    <a:pt x="9925" y="1"/>
                  </a:moveTo>
                  <a:cubicBezTo>
                    <a:pt x="9861" y="1"/>
                    <a:pt x="9787" y="20"/>
                    <a:pt x="9707" y="60"/>
                  </a:cubicBezTo>
                  <a:lnTo>
                    <a:pt x="434" y="5430"/>
                  </a:lnTo>
                  <a:cubicBezTo>
                    <a:pt x="201" y="5597"/>
                    <a:pt x="34" y="5864"/>
                    <a:pt x="0" y="6164"/>
                  </a:cubicBezTo>
                  <a:cubicBezTo>
                    <a:pt x="0" y="6351"/>
                    <a:pt x="99" y="6457"/>
                    <a:pt x="238" y="6457"/>
                  </a:cubicBezTo>
                  <a:cubicBezTo>
                    <a:pt x="298" y="6457"/>
                    <a:pt x="364" y="6438"/>
                    <a:pt x="434" y="6398"/>
                  </a:cubicBezTo>
                  <a:lnTo>
                    <a:pt x="9707" y="1027"/>
                  </a:lnTo>
                  <a:cubicBezTo>
                    <a:pt x="9974" y="860"/>
                    <a:pt x="10141" y="594"/>
                    <a:pt x="10174" y="293"/>
                  </a:cubicBezTo>
                  <a:cubicBezTo>
                    <a:pt x="10174" y="106"/>
                    <a:pt x="10076" y="1"/>
                    <a:pt x="9925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41"/>
            <p:cNvSpPr/>
            <p:nvPr/>
          </p:nvSpPr>
          <p:spPr>
            <a:xfrm>
              <a:off x="2628725" y="3431075"/>
              <a:ext cx="21700" cy="49450"/>
            </a:xfrm>
            <a:custGeom>
              <a:avLst/>
              <a:gdLst/>
              <a:ahLst/>
              <a:cxnLst/>
              <a:rect l="l" t="t" r="r" b="b"/>
              <a:pathLst>
                <a:path w="868" h="1978" extrusionOk="0">
                  <a:moveTo>
                    <a:pt x="53" y="0"/>
                  </a:moveTo>
                  <a:cubicBezTo>
                    <a:pt x="25" y="0"/>
                    <a:pt x="0" y="83"/>
                    <a:pt x="0" y="140"/>
                  </a:cubicBezTo>
                  <a:lnTo>
                    <a:pt x="0" y="1908"/>
                  </a:lnTo>
                  <a:cubicBezTo>
                    <a:pt x="0" y="1949"/>
                    <a:pt x="26" y="1978"/>
                    <a:pt x="45" y="1978"/>
                  </a:cubicBezTo>
                  <a:cubicBezTo>
                    <a:pt x="57" y="1978"/>
                    <a:pt x="67" y="1967"/>
                    <a:pt x="67" y="1941"/>
                  </a:cubicBezTo>
                  <a:lnTo>
                    <a:pt x="834" y="607"/>
                  </a:lnTo>
                  <a:cubicBezTo>
                    <a:pt x="867" y="540"/>
                    <a:pt x="867" y="474"/>
                    <a:pt x="834" y="474"/>
                  </a:cubicBezTo>
                  <a:lnTo>
                    <a:pt x="67" y="7"/>
                  </a:lnTo>
                  <a:cubicBezTo>
                    <a:pt x="62" y="2"/>
                    <a:pt x="58" y="0"/>
                    <a:pt x="53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41"/>
            <p:cNvSpPr/>
            <p:nvPr/>
          </p:nvSpPr>
          <p:spPr>
            <a:xfrm>
              <a:off x="2673750" y="3353875"/>
              <a:ext cx="254375" cy="161400"/>
            </a:xfrm>
            <a:custGeom>
              <a:avLst/>
              <a:gdLst/>
              <a:ahLst/>
              <a:cxnLst/>
              <a:rect l="l" t="t" r="r" b="b"/>
              <a:pathLst>
                <a:path w="10175" h="6456" extrusionOk="0">
                  <a:moveTo>
                    <a:pt x="9925" y="0"/>
                  </a:moveTo>
                  <a:cubicBezTo>
                    <a:pt x="9861" y="0"/>
                    <a:pt x="9787" y="19"/>
                    <a:pt x="9707" y="59"/>
                  </a:cubicBezTo>
                  <a:lnTo>
                    <a:pt x="434" y="5430"/>
                  </a:lnTo>
                  <a:cubicBezTo>
                    <a:pt x="201" y="5597"/>
                    <a:pt x="34" y="5863"/>
                    <a:pt x="0" y="6164"/>
                  </a:cubicBezTo>
                  <a:cubicBezTo>
                    <a:pt x="0" y="6351"/>
                    <a:pt x="99" y="6456"/>
                    <a:pt x="238" y="6456"/>
                  </a:cubicBezTo>
                  <a:cubicBezTo>
                    <a:pt x="298" y="6456"/>
                    <a:pt x="364" y="6437"/>
                    <a:pt x="434" y="6397"/>
                  </a:cubicBezTo>
                  <a:lnTo>
                    <a:pt x="9707" y="1060"/>
                  </a:lnTo>
                  <a:cubicBezTo>
                    <a:pt x="9974" y="893"/>
                    <a:pt x="10141" y="593"/>
                    <a:pt x="10174" y="293"/>
                  </a:cubicBezTo>
                  <a:cubicBezTo>
                    <a:pt x="10174" y="106"/>
                    <a:pt x="10076" y="0"/>
                    <a:pt x="9925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41"/>
            <p:cNvSpPr/>
            <p:nvPr/>
          </p:nvSpPr>
          <p:spPr>
            <a:xfrm>
              <a:off x="2628725" y="3504625"/>
              <a:ext cx="21700" cy="49300"/>
            </a:xfrm>
            <a:custGeom>
              <a:avLst/>
              <a:gdLst/>
              <a:ahLst/>
              <a:cxnLst/>
              <a:rect l="l" t="t" r="r" b="b"/>
              <a:pathLst>
                <a:path w="868" h="1972" extrusionOk="0">
                  <a:moveTo>
                    <a:pt x="67" y="0"/>
                  </a:moveTo>
                  <a:cubicBezTo>
                    <a:pt x="33" y="0"/>
                    <a:pt x="0" y="67"/>
                    <a:pt x="0" y="134"/>
                  </a:cubicBezTo>
                  <a:lnTo>
                    <a:pt x="0" y="1902"/>
                  </a:lnTo>
                  <a:cubicBezTo>
                    <a:pt x="0" y="1943"/>
                    <a:pt x="26" y="1971"/>
                    <a:pt x="45" y="1971"/>
                  </a:cubicBezTo>
                  <a:cubicBezTo>
                    <a:pt x="57" y="1971"/>
                    <a:pt x="67" y="1960"/>
                    <a:pt x="67" y="1935"/>
                  </a:cubicBezTo>
                  <a:lnTo>
                    <a:pt x="834" y="601"/>
                  </a:lnTo>
                  <a:cubicBezTo>
                    <a:pt x="867" y="567"/>
                    <a:pt x="867" y="501"/>
                    <a:pt x="834" y="467"/>
                  </a:cubicBezTo>
                  <a:lnTo>
                    <a:pt x="67" y="0"/>
                  </a:ln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41"/>
            <p:cNvSpPr/>
            <p:nvPr/>
          </p:nvSpPr>
          <p:spPr>
            <a:xfrm>
              <a:off x="2673750" y="3427250"/>
              <a:ext cx="254375" cy="161425"/>
            </a:xfrm>
            <a:custGeom>
              <a:avLst/>
              <a:gdLst/>
              <a:ahLst/>
              <a:cxnLst/>
              <a:rect l="l" t="t" r="r" b="b"/>
              <a:pathLst>
                <a:path w="10175" h="6457" extrusionOk="0">
                  <a:moveTo>
                    <a:pt x="9925" y="1"/>
                  </a:moveTo>
                  <a:cubicBezTo>
                    <a:pt x="9861" y="1"/>
                    <a:pt x="9787" y="20"/>
                    <a:pt x="9707" y="60"/>
                  </a:cubicBezTo>
                  <a:lnTo>
                    <a:pt x="434" y="5430"/>
                  </a:lnTo>
                  <a:cubicBezTo>
                    <a:pt x="201" y="5597"/>
                    <a:pt x="34" y="5864"/>
                    <a:pt x="0" y="6164"/>
                  </a:cubicBezTo>
                  <a:cubicBezTo>
                    <a:pt x="0" y="6351"/>
                    <a:pt x="99" y="6456"/>
                    <a:pt x="238" y="6456"/>
                  </a:cubicBezTo>
                  <a:cubicBezTo>
                    <a:pt x="298" y="6456"/>
                    <a:pt x="364" y="6437"/>
                    <a:pt x="434" y="6398"/>
                  </a:cubicBezTo>
                  <a:lnTo>
                    <a:pt x="9707" y="1060"/>
                  </a:lnTo>
                  <a:cubicBezTo>
                    <a:pt x="9974" y="894"/>
                    <a:pt x="10141" y="593"/>
                    <a:pt x="10174" y="293"/>
                  </a:cubicBezTo>
                  <a:cubicBezTo>
                    <a:pt x="10174" y="106"/>
                    <a:pt x="10076" y="1"/>
                    <a:pt x="9925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41"/>
            <p:cNvSpPr/>
            <p:nvPr/>
          </p:nvSpPr>
          <p:spPr>
            <a:xfrm>
              <a:off x="2628725" y="3577775"/>
              <a:ext cx="21700" cy="49575"/>
            </a:xfrm>
            <a:custGeom>
              <a:avLst/>
              <a:gdLst/>
              <a:ahLst/>
              <a:cxnLst/>
              <a:rect l="l" t="t" r="r" b="b"/>
              <a:pathLst>
                <a:path w="868" h="1983" extrusionOk="0">
                  <a:moveTo>
                    <a:pt x="49" y="1"/>
                  </a:moveTo>
                  <a:cubicBezTo>
                    <a:pt x="22" y="1"/>
                    <a:pt x="0" y="55"/>
                    <a:pt x="0" y="110"/>
                  </a:cubicBezTo>
                  <a:lnTo>
                    <a:pt x="0" y="1944"/>
                  </a:lnTo>
                  <a:cubicBezTo>
                    <a:pt x="0" y="1964"/>
                    <a:pt x="22" y="1983"/>
                    <a:pt x="41" y="1983"/>
                  </a:cubicBezTo>
                  <a:cubicBezTo>
                    <a:pt x="55" y="1983"/>
                    <a:pt x="67" y="1973"/>
                    <a:pt x="67" y="1944"/>
                  </a:cubicBezTo>
                  <a:lnTo>
                    <a:pt x="834" y="610"/>
                  </a:lnTo>
                  <a:cubicBezTo>
                    <a:pt x="867" y="543"/>
                    <a:pt x="867" y="477"/>
                    <a:pt x="834" y="477"/>
                  </a:cubicBezTo>
                  <a:lnTo>
                    <a:pt x="67" y="10"/>
                  </a:lnTo>
                  <a:cubicBezTo>
                    <a:pt x="61" y="4"/>
                    <a:pt x="55" y="1"/>
                    <a:pt x="49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41"/>
            <p:cNvSpPr/>
            <p:nvPr/>
          </p:nvSpPr>
          <p:spPr>
            <a:xfrm>
              <a:off x="2673750" y="3501475"/>
              <a:ext cx="254375" cy="161150"/>
            </a:xfrm>
            <a:custGeom>
              <a:avLst/>
              <a:gdLst/>
              <a:ahLst/>
              <a:cxnLst/>
              <a:rect l="l" t="t" r="r" b="b"/>
              <a:pathLst>
                <a:path w="10175" h="6446" extrusionOk="0">
                  <a:moveTo>
                    <a:pt x="9925" y="1"/>
                  </a:moveTo>
                  <a:cubicBezTo>
                    <a:pt x="9861" y="1"/>
                    <a:pt x="9787" y="20"/>
                    <a:pt x="9707" y="59"/>
                  </a:cubicBezTo>
                  <a:lnTo>
                    <a:pt x="434" y="5397"/>
                  </a:lnTo>
                  <a:cubicBezTo>
                    <a:pt x="201" y="5563"/>
                    <a:pt x="34" y="5830"/>
                    <a:pt x="0" y="6164"/>
                  </a:cubicBezTo>
                  <a:cubicBezTo>
                    <a:pt x="0" y="6342"/>
                    <a:pt x="89" y="6446"/>
                    <a:pt x="218" y="6446"/>
                  </a:cubicBezTo>
                  <a:cubicBezTo>
                    <a:pt x="282" y="6446"/>
                    <a:pt x="356" y="6420"/>
                    <a:pt x="434" y="6364"/>
                  </a:cubicBezTo>
                  <a:lnTo>
                    <a:pt x="9707" y="1027"/>
                  </a:lnTo>
                  <a:cubicBezTo>
                    <a:pt x="9974" y="860"/>
                    <a:pt x="10141" y="593"/>
                    <a:pt x="10174" y="293"/>
                  </a:cubicBezTo>
                  <a:cubicBezTo>
                    <a:pt x="10174" y="106"/>
                    <a:pt x="10076" y="1"/>
                    <a:pt x="9925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41"/>
            <p:cNvSpPr/>
            <p:nvPr/>
          </p:nvSpPr>
          <p:spPr>
            <a:xfrm>
              <a:off x="2628725" y="3650550"/>
              <a:ext cx="21700" cy="49650"/>
            </a:xfrm>
            <a:custGeom>
              <a:avLst/>
              <a:gdLst/>
              <a:ahLst/>
              <a:cxnLst/>
              <a:rect l="l" t="t" r="r" b="b"/>
              <a:pathLst>
                <a:path w="868" h="1986" extrusionOk="0">
                  <a:moveTo>
                    <a:pt x="67" y="1"/>
                  </a:moveTo>
                  <a:cubicBezTo>
                    <a:pt x="33" y="1"/>
                    <a:pt x="0" y="67"/>
                    <a:pt x="0" y="134"/>
                  </a:cubicBezTo>
                  <a:lnTo>
                    <a:pt x="0" y="1935"/>
                  </a:lnTo>
                  <a:cubicBezTo>
                    <a:pt x="0" y="1969"/>
                    <a:pt x="17" y="1985"/>
                    <a:pt x="33" y="1985"/>
                  </a:cubicBezTo>
                  <a:cubicBezTo>
                    <a:pt x="50" y="1985"/>
                    <a:pt x="67" y="1969"/>
                    <a:pt x="67" y="1935"/>
                  </a:cubicBezTo>
                  <a:lnTo>
                    <a:pt x="834" y="601"/>
                  </a:lnTo>
                  <a:cubicBezTo>
                    <a:pt x="867" y="568"/>
                    <a:pt x="867" y="501"/>
                    <a:pt x="834" y="468"/>
                  </a:cubicBezTo>
                  <a:lnTo>
                    <a:pt x="67" y="1"/>
                  </a:ln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41"/>
            <p:cNvSpPr/>
            <p:nvPr/>
          </p:nvSpPr>
          <p:spPr>
            <a:xfrm>
              <a:off x="2673750" y="3574025"/>
              <a:ext cx="254375" cy="161425"/>
            </a:xfrm>
            <a:custGeom>
              <a:avLst/>
              <a:gdLst/>
              <a:ahLst/>
              <a:cxnLst/>
              <a:rect l="l" t="t" r="r" b="b"/>
              <a:pathLst>
                <a:path w="10175" h="6457" extrusionOk="0">
                  <a:moveTo>
                    <a:pt x="9925" y="1"/>
                  </a:moveTo>
                  <a:cubicBezTo>
                    <a:pt x="9861" y="1"/>
                    <a:pt x="9787" y="20"/>
                    <a:pt x="9707" y="60"/>
                  </a:cubicBezTo>
                  <a:lnTo>
                    <a:pt x="434" y="5430"/>
                  </a:lnTo>
                  <a:cubicBezTo>
                    <a:pt x="201" y="5564"/>
                    <a:pt x="34" y="5864"/>
                    <a:pt x="0" y="6164"/>
                  </a:cubicBezTo>
                  <a:cubicBezTo>
                    <a:pt x="0" y="6351"/>
                    <a:pt x="99" y="6456"/>
                    <a:pt x="238" y="6456"/>
                  </a:cubicBezTo>
                  <a:cubicBezTo>
                    <a:pt x="298" y="6456"/>
                    <a:pt x="364" y="6437"/>
                    <a:pt x="434" y="6397"/>
                  </a:cubicBezTo>
                  <a:lnTo>
                    <a:pt x="9707" y="1060"/>
                  </a:lnTo>
                  <a:cubicBezTo>
                    <a:pt x="9974" y="893"/>
                    <a:pt x="10141" y="593"/>
                    <a:pt x="10174" y="293"/>
                  </a:cubicBezTo>
                  <a:cubicBezTo>
                    <a:pt x="10174" y="106"/>
                    <a:pt x="10076" y="1"/>
                    <a:pt x="9925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41"/>
            <p:cNvSpPr/>
            <p:nvPr/>
          </p:nvSpPr>
          <p:spPr>
            <a:xfrm>
              <a:off x="2628725" y="3724550"/>
              <a:ext cx="21700" cy="49175"/>
            </a:xfrm>
            <a:custGeom>
              <a:avLst/>
              <a:gdLst/>
              <a:ahLst/>
              <a:cxnLst/>
              <a:rect l="l" t="t" r="r" b="b"/>
              <a:pathLst>
                <a:path w="868" h="1967" extrusionOk="0">
                  <a:moveTo>
                    <a:pt x="49" y="1"/>
                  </a:moveTo>
                  <a:cubicBezTo>
                    <a:pt x="23" y="1"/>
                    <a:pt x="0" y="61"/>
                    <a:pt x="0" y="143"/>
                  </a:cubicBezTo>
                  <a:lnTo>
                    <a:pt x="0" y="1911"/>
                  </a:lnTo>
                  <a:cubicBezTo>
                    <a:pt x="0" y="1950"/>
                    <a:pt x="23" y="1966"/>
                    <a:pt x="42" y="1966"/>
                  </a:cubicBezTo>
                  <a:cubicBezTo>
                    <a:pt x="55" y="1966"/>
                    <a:pt x="67" y="1958"/>
                    <a:pt x="67" y="1944"/>
                  </a:cubicBezTo>
                  <a:lnTo>
                    <a:pt x="834" y="610"/>
                  </a:lnTo>
                  <a:cubicBezTo>
                    <a:pt x="867" y="543"/>
                    <a:pt x="867" y="477"/>
                    <a:pt x="834" y="477"/>
                  </a:cubicBezTo>
                  <a:lnTo>
                    <a:pt x="67" y="10"/>
                  </a:lnTo>
                  <a:cubicBezTo>
                    <a:pt x="61" y="4"/>
                    <a:pt x="55" y="1"/>
                    <a:pt x="49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41"/>
            <p:cNvSpPr/>
            <p:nvPr/>
          </p:nvSpPr>
          <p:spPr>
            <a:xfrm>
              <a:off x="2673750" y="3647050"/>
              <a:ext cx="254375" cy="161475"/>
            </a:xfrm>
            <a:custGeom>
              <a:avLst/>
              <a:gdLst/>
              <a:ahLst/>
              <a:cxnLst/>
              <a:rect l="l" t="t" r="r" b="b"/>
              <a:pathLst>
                <a:path w="10175" h="6459" extrusionOk="0">
                  <a:moveTo>
                    <a:pt x="9928" y="0"/>
                  </a:moveTo>
                  <a:cubicBezTo>
                    <a:pt x="9863" y="0"/>
                    <a:pt x="9788" y="23"/>
                    <a:pt x="9707" y="74"/>
                  </a:cubicBezTo>
                  <a:lnTo>
                    <a:pt x="434" y="5411"/>
                  </a:lnTo>
                  <a:cubicBezTo>
                    <a:pt x="201" y="5578"/>
                    <a:pt x="34" y="5845"/>
                    <a:pt x="0" y="6145"/>
                  </a:cubicBezTo>
                  <a:cubicBezTo>
                    <a:pt x="0" y="6347"/>
                    <a:pt x="91" y="6459"/>
                    <a:pt x="222" y="6459"/>
                  </a:cubicBezTo>
                  <a:cubicBezTo>
                    <a:pt x="285" y="6459"/>
                    <a:pt x="358" y="6433"/>
                    <a:pt x="434" y="6379"/>
                  </a:cubicBezTo>
                  <a:lnTo>
                    <a:pt x="9707" y="1041"/>
                  </a:lnTo>
                  <a:cubicBezTo>
                    <a:pt x="9974" y="875"/>
                    <a:pt x="10141" y="608"/>
                    <a:pt x="10174" y="308"/>
                  </a:cubicBezTo>
                  <a:cubicBezTo>
                    <a:pt x="10174" y="122"/>
                    <a:pt x="10077" y="0"/>
                    <a:pt x="9928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41"/>
            <p:cNvSpPr/>
            <p:nvPr/>
          </p:nvSpPr>
          <p:spPr>
            <a:xfrm>
              <a:off x="2628725" y="3797950"/>
              <a:ext cx="21700" cy="49025"/>
            </a:xfrm>
            <a:custGeom>
              <a:avLst/>
              <a:gdLst/>
              <a:ahLst/>
              <a:cxnLst/>
              <a:rect l="l" t="t" r="r" b="b"/>
              <a:pathLst>
                <a:path w="868" h="1961" extrusionOk="0">
                  <a:moveTo>
                    <a:pt x="49" y="0"/>
                  </a:moveTo>
                  <a:cubicBezTo>
                    <a:pt x="22" y="0"/>
                    <a:pt x="0" y="55"/>
                    <a:pt x="0" y="109"/>
                  </a:cubicBezTo>
                  <a:lnTo>
                    <a:pt x="0" y="1910"/>
                  </a:lnTo>
                  <a:cubicBezTo>
                    <a:pt x="0" y="1944"/>
                    <a:pt x="17" y="1960"/>
                    <a:pt x="33" y="1960"/>
                  </a:cubicBezTo>
                  <a:cubicBezTo>
                    <a:pt x="50" y="1960"/>
                    <a:pt x="67" y="1944"/>
                    <a:pt x="67" y="1910"/>
                  </a:cubicBezTo>
                  <a:lnTo>
                    <a:pt x="834" y="609"/>
                  </a:lnTo>
                  <a:cubicBezTo>
                    <a:pt x="867" y="543"/>
                    <a:pt x="867" y="476"/>
                    <a:pt x="834" y="476"/>
                  </a:cubicBezTo>
                  <a:lnTo>
                    <a:pt x="67" y="9"/>
                  </a:lnTo>
                  <a:cubicBezTo>
                    <a:pt x="61" y="3"/>
                    <a:pt x="55" y="0"/>
                    <a:pt x="49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41"/>
            <p:cNvSpPr/>
            <p:nvPr/>
          </p:nvSpPr>
          <p:spPr>
            <a:xfrm>
              <a:off x="2673750" y="3720800"/>
              <a:ext cx="254375" cy="161425"/>
            </a:xfrm>
            <a:custGeom>
              <a:avLst/>
              <a:gdLst/>
              <a:ahLst/>
              <a:cxnLst/>
              <a:rect l="l" t="t" r="r" b="b"/>
              <a:pathLst>
                <a:path w="10175" h="6457" extrusionOk="0">
                  <a:moveTo>
                    <a:pt x="9925" y="1"/>
                  </a:moveTo>
                  <a:cubicBezTo>
                    <a:pt x="9861" y="1"/>
                    <a:pt x="9787" y="20"/>
                    <a:pt x="9707" y="59"/>
                  </a:cubicBezTo>
                  <a:lnTo>
                    <a:pt x="434" y="5397"/>
                  </a:lnTo>
                  <a:cubicBezTo>
                    <a:pt x="201" y="5563"/>
                    <a:pt x="34" y="5864"/>
                    <a:pt x="0" y="6164"/>
                  </a:cubicBezTo>
                  <a:cubicBezTo>
                    <a:pt x="0" y="6351"/>
                    <a:pt x="99" y="6456"/>
                    <a:pt x="238" y="6456"/>
                  </a:cubicBezTo>
                  <a:cubicBezTo>
                    <a:pt x="298" y="6456"/>
                    <a:pt x="364" y="6437"/>
                    <a:pt x="434" y="6397"/>
                  </a:cubicBezTo>
                  <a:lnTo>
                    <a:pt x="9707" y="1060"/>
                  </a:lnTo>
                  <a:cubicBezTo>
                    <a:pt x="9974" y="893"/>
                    <a:pt x="10141" y="593"/>
                    <a:pt x="10174" y="293"/>
                  </a:cubicBezTo>
                  <a:cubicBezTo>
                    <a:pt x="10174" y="106"/>
                    <a:pt x="10076" y="1"/>
                    <a:pt x="9925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41"/>
            <p:cNvSpPr/>
            <p:nvPr/>
          </p:nvSpPr>
          <p:spPr>
            <a:xfrm>
              <a:off x="2628725" y="3871550"/>
              <a:ext cx="21700" cy="48800"/>
            </a:xfrm>
            <a:custGeom>
              <a:avLst/>
              <a:gdLst/>
              <a:ahLst/>
              <a:cxnLst/>
              <a:rect l="l" t="t" r="r" b="b"/>
              <a:pathLst>
                <a:path w="868" h="1952" extrusionOk="0">
                  <a:moveTo>
                    <a:pt x="67" y="0"/>
                  </a:moveTo>
                  <a:cubicBezTo>
                    <a:pt x="33" y="0"/>
                    <a:pt x="0" y="67"/>
                    <a:pt x="0" y="134"/>
                  </a:cubicBezTo>
                  <a:lnTo>
                    <a:pt x="0" y="1902"/>
                  </a:lnTo>
                  <a:cubicBezTo>
                    <a:pt x="0" y="1935"/>
                    <a:pt x="17" y="1952"/>
                    <a:pt x="33" y="1952"/>
                  </a:cubicBezTo>
                  <a:cubicBezTo>
                    <a:pt x="50" y="1952"/>
                    <a:pt x="67" y="1935"/>
                    <a:pt x="67" y="1902"/>
                  </a:cubicBezTo>
                  <a:lnTo>
                    <a:pt x="834" y="601"/>
                  </a:lnTo>
                  <a:cubicBezTo>
                    <a:pt x="867" y="567"/>
                    <a:pt x="867" y="501"/>
                    <a:pt x="834" y="467"/>
                  </a:cubicBezTo>
                  <a:lnTo>
                    <a:pt x="67" y="0"/>
                  </a:ln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41"/>
            <p:cNvSpPr/>
            <p:nvPr/>
          </p:nvSpPr>
          <p:spPr>
            <a:xfrm>
              <a:off x="3136575" y="1656475"/>
              <a:ext cx="783925" cy="662800"/>
            </a:xfrm>
            <a:custGeom>
              <a:avLst/>
              <a:gdLst/>
              <a:ahLst/>
              <a:cxnLst/>
              <a:rect l="l" t="t" r="r" b="b"/>
              <a:pathLst>
                <a:path w="31357" h="26512" extrusionOk="0">
                  <a:moveTo>
                    <a:pt x="31106" y="1"/>
                  </a:moveTo>
                  <a:cubicBezTo>
                    <a:pt x="31042" y="1"/>
                    <a:pt x="30969" y="24"/>
                    <a:pt x="30889" y="73"/>
                  </a:cubicBezTo>
                  <a:lnTo>
                    <a:pt x="468" y="17653"/>
                  </a:lnTo>
                  <a:cubicBezTo>
                    <a:pt x="201" y="17819"/>
                    <a:pt x="34" y="18086"/>
                    <a:pt x="1" y="18420"/>
                  </a:cubicBezTo>
                  <a:lnTo>
                    <a:pt x="1" y="26192"/>
                  </a:lnTo>
                  <a:cubicBezTo>
                    <a:pt x="1" y="26387"/>
                    <a:pt x="108" y="26511"/>
                    <a:pt x="270" y="26511"/>
                  </a:cubicBezTo>
                  <a:cubicBezTo>
                    <a:pt x="329" y="26511"/>
                    <a:pt x="396" y="26495"/>
                    <a:pt x="468" y="26459"/>
                  </a:cubicBezTo>
                  <a:lnTo>
                    <a:pt x="30889" y="8880"/>
                  </a:lnTo>
                  <a:cubicBezTo>
                    <a:pt x="31156" y="8713"/>
                    <a:pt x="31323" y="8413"/>
                    <a:pt x="31356" y="8079"/>
                  </a:cubicBezTo>
                  <a:lnTo>
                    <a:pt x="31356" y="340"/>
                  </a:lnTo>
                  <a:cubicBezTo>
                    <a:pt x="31356" y="129"/>
                    <a:pt x="31258" y="1"/>
                    <a:pt x="31106" y="1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41"/>
            <p:cNvSpPr/>
            <p:nvPr/>
          </p:nvSpPr>
          <p:spPr>
            <a:xfrm>
              <a:off x="3212475" y="2151975"/>
              <a:ext cx="10850" cy="29575"/>
            </a:xfrm>
            <a:custGeom>
              <a:avLst/>
              <a:gdLst/>
              <a:ahLst/>
              <a:cxnLst/>
              <a:rect l="l" t="t" r="r" b="b"/>
              <a:pathLst>
                <a:path w="434" h="1183" extrusionOk="0">
                  <a:moveTo>
                    <a:pt x="434" y="1"/>
                  </a:moveTo>
                  <a:lnTo>
                    <a:pt x="0" y="234"/>
                  </a:lnTo>
                  <a:lnTo>
                    <a:pt x="0" y="268"/>
                  </a:lnTo>
                  <a:cubicBezTo>
                    <a:pt x="0" y="268"/>
                    <a:pt x="0" y="301"/>
                    <a:pt x="0" y="301"/>
                  </a:cubicBezTo>
                  <a:lnTo>
                    <a:pt x="0" y="434"/>
                  </a:lnTo>
                  <a:lnTo>
                    <a:pt x="0" y="468"/>
                  </a:lnTo>
                  <a:lnTo>
                    <a:pt x="267" y="301"/>
                  </a:lnTo>
                  <a:lnTo>
                    <a:pt x="67" y="1135"/>
                  </a:lnTo>
                  <a:cubicBezTo>
                    <a:pt x="67" y="1159"/>
                    <a:pt x="83" y="1182"/>
                    <a:pt x="93" y="1182"/>
                  </a:cubicBezTo>
                  <a:cubicBezTo>
                    <a:pt x="97" y="1182"/>
                    <a:pt x="100" y="1178"/>
                    <a:pt x="100" y="1168"/>
                  </a:cubicBezTo>
                  <a:lnTo>
                    <a:pt x="234" y="1102"/>
                  </a:lnTo>
                  <a:cubicBezTo>
                    <a:pt x="234" y="1068"/>
                    <a:pt x="234" y="1068"/>
                    <a:pt x="234" y="1068"/>
                  </a:cubicBezTo>
                  <a:lnTo>
                    <a:pt x="434" y="234"/>
                  </a:lnTo>
                  <a:cubicBezTo>
                    <a:pt x="434" y="201"/>
                    <a:pt x="434" y="168"/>
                    <a:pt x="434" y="134"/>
                  </a:cubicBezTo>
                  <a:lnTo>
                    <a:pt x="434" y="1"/>
                  </a:ln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41"/>
            <p:cNvSpPr/>
            <p:nvPr/>
          </p:nvSpPr>
          <p:spPr>
            <a:xfrm>
              <a:off x="3226650" y="2144475"/>
              <a:ext cx="13350" cy="27550"/>
            </a:xfrm>
            <a:custGeom>
              <a:avLst/>
              <a:gdLst/>
              <a:ahLst/>
              <a:cxnLst/>
              <a:rect l="l" t="t" r="r" b="b"/>
              <a:pathLst>
                <a:path w="534" h="1102" extrusionOk="0">
                  <a:moveTo>
                    <a:pt x="367" y="267"/>
                  </a:moveTo>
                  <a:cubicBezTo>
                    <a:pt x="367" y="301"/>
                    <a:pt x="367" y="301"/>
                    <a:pt x="367" y="334"/>
                  </a:cubicBezTo>
                  <a:cubicBezTo>
                    <a:pt x="367" y="334"/>
                    <a:pt x="367" y="368"/>
                    <a:pt x="367" y="401"/>
                  </a:cubicBezTo>
                  <a:lnTo>
                    <a:pt x="367" y="634"/>
                  </a:lnTo>
                  <a:lnTo>
                    <a:pt x="334" y="634"/>
                  </a:lnTo>
                  <a:cubicBezTo>
                    <a:pt x="367" y="634"/>
                    <a:pt x="367" y="668"/>
                    <a:pt x="367" y="701"/>
                  </a:cubicBezTo>
                  <a:cubicBezTo>
                    <a:pt x="367" y="701"/>
                    <a:pt x="367" y="734"/>
                    <a:pt x="367" y="768"/>
                  </a:cubicBezTo>
                  <a:cubicBezTo>
                    <a:pt x="367" y="768"/>
                    <a:pt x="367" y="801"/>
                    <a:pt x="334" y="801"/>
                  </a:cubicBezTo>
                  <a:cubicBezTo>
                    <a:pt x="334" y="835"/>
                    <a:pt x="300" y="835"/>
                    <a:pt x="300" y="835"/>
                  </a:cubicBezTo>
                  <a:cubicBezTo>
                    <a:pt x="284" y="851"/>
                    <a:pt x="275" y="860"/>
                    <a:pt x="267" y="860"/>
                  </a:cubicBezTo>
                  <a:cubicBezTo>
                    <a:pt x="259" y="860"/>
                    <a:pt x="250" y="851"/>
                    <a:pt x="234" y="835"/>
                  </a:cubicBezTo>
                  <a:cubicBezTo>
                    <a:pt x="200" y="835"/>
                    <a:pt x="200" y="835"/>
                    <a:pt x="234" y="801"/>
                  </a:cubicBezTo>
                  <a:lnTo>
                    <a:pt x="234" y="734"/>
                  </a:lnTo>
                  <a:lnTo>
                    <a:pt x="234" y="501"/>
                  </a:lnTo>
                  <a:lnTo>
                    <a:pt x="234" y="434"/>
                  </a:lnTo>
                  <a:cubicBezTo>
                    <a:pt x="200" y="401"/>
                    <a:pt x="200" y="401"/>
                    <a:pt x="234" y="368"/>
                  </a:cubicBezTo>
                  <a:cubicBezTo>
                    <a:pt x="234" y="368"/>
                    <a:pt x="234" y="334"/>
                    <a:pt x="234" y="334"/>
                  </a:cubicBezTo>
                  <a:cubicBezTo>
                    <a:pt x="267" y="301"/>
                    <a:pt x="267" y="301"/>
                    <a:pt x="300" y="267"/>
                  </a:cubicBezTo>
                  <a:close/>
                  <a:moveTo>
                    <a:pt x="400" y="1"/>
                  </a:moveTo>
                  <a:cubicBezTo>
                    <a:pt x="334" y="1"/>
                    <a:pt x="300" y="34"/>
                    <a:pt x="267" y="67"/>
                  </a:cubicBezTo>
                  <a:cubicBezTo>
                    <a:pt x="234" y="67"/>
                    <a:pt x="167" y="101"/>
                    <a:pt x="134" y="167"/>
                  </a:cubicBezTo>
                  <a:cubicBezTo>
                    <a:pt x="100" y="201"/>
                    <a:pt x="100" y="234"/>
                    <a:pt x="67" y="267"/>
                  </a:cubicBezTo>
                  <a:cubicBezTo>
                    <a:pt x="34" y="334"/>
                    <a:pt x="34" y="368"/>
                    <a:pt x="34" y="434"/>
                  </a:cubicBezTo>
                  <a:cubicBezTo>
                    <a:pt x="0" y="501"/>
                    <a:pt x="0" y="534"/>
                    <a:pt x="34" y="601"/>
                  </a:cubicBezTo>
                  <a:lnTo>
                    <a:pt x="34" y="835"/>
                  </a:lnTo>
                  <a:cubicBezTo>
                    <a:pt x="0" y="901"/>
                    <a:pt x="0" y="935"/>
                    <a:pt x="34" y="968"/>
                  </a:cubicBezTo>
                  <a:cubicBezTo>
                    <a:pt x="34" y="1001"/>
                    <a:pt x="34" y="1035"/>
                    <a:pt x="67" y="1068"/>
                  </a:cubicBezTo>
                  <a:cubicBezTo>
                    <a:pt x="100" y="1101"/>
                    <a:pt x="100" y="1101"/>
                    <a:pt x="134" y="1101"/>
                  </a:cubicBezTo>
                  <a:cubicBezTo>
                    <a:pt x="200" y="1101"/>
                    <a:pt x="234" y="1101"/>
                    <a:pt x="267" y="1068"/>
                  </a:cubicBezTo>
                  <a:cubicBezTo>
                    <a:pt x="300" y="1035"/>
                    <a:pt x="367" y="1001"/>
                    <a:pt x="400" y="968"/>
                  </a:cubicBezTo>
                  <a:cubicBezTo>
                    <a:pt x="434" y="935"/>
                    <a:pt x="434" y="901"/>
                    <a:pt x="467" y="835"/>
                  </a:cubicBezTo>
                  <a:cubicBezTo>
                    <a:pt x="501" y="801"/>
                    <a:pt x="501" y="734"/>
                    <a:pt x="534" y="701"/>
                  </a:cubicBezTo>
                  <a:cubicBezTo>
                    <a:pt x="534" y="634"/>
                    <a:pt x="534" y="601"/>
                    <a:pt x="534" y="534"/>
                  </a:cubicBezTo>
                  <a:lnTo>
                    <a:pt x="534" y="267"/>
                  </a:lnTo>
                  <a:cubicBezTo>
                    <a:pt x="534" y="234"/>
                    <a:pt x="534" y="201"/>
                    <a:pt x="534" y="134"/>
                  </a:cubicBezTo>
                  <a:cubicBezTo>
                    <a:pt x="501" y="101"/>
                    <a:pt x="501" y="67"/>
                    <a:pt x="467" y="34"/>
                  </a:cubicBezTo>
                  <a:cubicBezTo>
                    <a:pt x="434" y="34"/>
                    <a:pt x="434" y="1"/>
                    <a:pt x="400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41"/>
            <p:cNvSpPr/>
            <p:nvPr/>
          </p:nvSpPr>
          <p:spPr>
            <a:xfrm>
              <a:off x="3241650" y="2131975"/>
              <a:ext cx="17550" cy="32550"/>
            </a:xfrm>
            <a:custGeom>
              <a:avLst/>
              <a:gdLst/>
              <a:ahLst/>
              <a:cxnLst/>
              <a:rect l="l" t="t" r="r" b="b"/>
              <a:pathLst>
                <a:path w="702" h="1302" extrusionOk="0">
                  <a:moveTo>
                    <a:pt x="167" y="401"/>
                  </a:moveTo>
                  <a:cubicBezTo>
                    <a:pt x="167" y="434"/>
                    <a:pt x="167" y="434"/>
                    <a:pt x="167" y="467"/>
                  </a:cubicBezTo>
                  <a:lnTo>
                    <a:pt x="167" y="534"/>
                  </a:lnTo>
                  <a:cubicBezTo>
                    <a:pt x="167" y="567"/>
                    <a:pt x="167" y="601"/>
                    <a:pt x="167" y="601"/>
                  </a:cubicBezTo>
                  <a:cubicBezTo>
                    <a:pt x="167" y="634"/>
                    <a:pt x="134" y="634"/>
                    <a:pt x="134" y="634"/>
                  </a:cubicBezTo>
                  <a:lnTo>
                    <a:pt x="101" y="634"/>
                  </a:lnTo>
                  <a:cubicBezTo>
                    <a:pt x="101" y="634"/>
                    <a:pt x="101" y="601"/>
                    <a:pt x="101" y="601"/>
                  </a:cubicBezTo>
                  <a:cubicBezTo>
                    <a:pt x="101" y="567"/>
                    <a:pt x="101" y="534"/>
                    <a:pt x="101" y="501"/>
                  </a:cubicBezTo>
                  <a:cubicBezTo>
                    <a:pt x="101" y="467"/>
                    <a:pt x="101" y="467"/>
                    <a:pt x="101" y="434"/>
                  </a:cubicBezTo>
                  <a:cubicBezTo>
                    <a:pt x="101" y="434"/>
                    <a:pt x="101" y="401"/>
                    <a:pt x="134" y="401"/>
                  </a:cubicBezTo>
                  <a:close/>
                  <a:moveTo>
                    <a:pt x="167" y="267"/>
                  </a:moveTo>
                  <a:cubicBezTo>
                    <a:pt x="134" y="267"/>
                    <a:pt x="101" y="300"/>
                    <a:pt x="101" y="334"/>
                  </a:cubicBezTo>
                  <a:cubicBezTo>
                    <a:pt x="67" y="334"/>
                    <a:pt x="67" y="367"/>
                    <a:pt x="34" y="401"/>
                  </a:cubicBezTo>
                  <a:cubicBezTo>
                    <a:pt x="34" y="401"/>
                    <a:pt x="34" y="434"/>
                    <a:pt x="34" y="467"/>
                  </a:cubicBezTo>
                  <a:cubicBezTo>
                    <a:pt x="34" y="501"/>
                    <a:pt x="34" y="534"/>
                    <a:pt x="34" y="567"/>
                  </a:cubicBezTo>
                  <a:lnTo>
                    <a:pt x="34" y="667"/>
                  </a:lnTo>
                  <a:cubicBezTo>
                    <a:pt x="1" y="667"/>
                    <a:pt x="1" y="701"/>
                    <a:pt x="34" y="734"/>
                  </a:cubicBezTo>
                  <a:cubicBezTo>
                    <a:pt x="34" y="767"/>
                    <a:pt x="34" y="767"/>
                    <a:pt x="34" y="767"/>
                  </a:cubicBezTo>
                  <a:cubicBezTo>
                    <a:pt x="51" y="784"/>
                    <a:pt x="59" y="792"/>
                    <a:pt x="67" y="792"/>
                  </a:cubicBezTo>
                  <a:cubicBezTo>
                    <a:pt x="76" y="792"/>
                    <a:pt x="84" y="784"/>
                    <a:pt x="101" y="767"/>
                  </a:cubicBezTo>
                  <a:cubicBezTo>
                    <a:pt x="101" y="784"/>
                    <a:pt x="109" y="792"/>
                    <a:pt x="122" y="792"/>
                  </a:cubicBezTo>
                  <a:cubicBezTo>
                    <a:pt x="134" y="792"/>
                    <a:pt x="151" y="784"/>
                    <a:pt x="167" y="767"/>
                  </a:cubicBezTo>
                  <a:cubicBezTo>
                    <a:pt x="167" y="767"/>
                    <a:pt x="201" y="734"/>
                    <a:pt x="234" y="734"/>
                  </a:cubicBezTo>
                  <a:cubicBezTo>
                    <a:pt x="234" y="701"/>
                    <a:pt x="234" y="667"/>
                    <a:pt x="267" y="667"/>
                  </a:cubicBezTo>
                  <a:cubicBezTo>
                    <a:pt x="267" y="634"/>
                    <a:pt x="267" y="601"/>
                    <a:pt x="301" y="567"/>
                  </a:cubicBezTo>
                  <a:cubicBezTo>
                    <a:pt x="301" y="567"/>
                    <a:pt x="301" y="534"/>
                    <a:pt x="301" y="501"/>
                  </a:cubicBezTo>
                  <a:lnTo>
                    <a:pt x="301" y="401"/>
                  </a:lnTo>
                  <a:cubicBezTo>
                    <a:pt x="301" y="367"/>
                    <a:pt x="301" y="334"/>
                    <a:pt x="301" y="334"/>
                  </a:cubicBezTo>
                  <a:lnTo>
                    <a:pt x="267" y="267"/>
                  </a:lnTo>
                  <a:close/>
                  <a:moveTo>
                    <a:pt x="601" y="667"/>
                  </a:moveTo>
                  <a:cubicBezTo>
                    <a:pt x="601" y="667"/>
                    <a:pt x="601" y="701"/>
                    <a:pt x="601" y="701"/>
                  </a:cubicBezTo>
                  <a:lnTo>
                    <a:pt x="601" y="801"/>
                  </a:lnTo>
                  <a:cubicBezTo>
                    <a:pt x="601" y="801"/>
                    <a:pt x="601" y="834"/>
                    <a:pt x="601" y="868"/>
                  </a:cubicBezTo>
                  <a:cubicBezTo>
                    <a:pt x="568" y="901"/>
                    <a:pt x="601" y="901"/>
                    <a:pt x="568" y="901"/>
                  </a:cubicBezTo>
                  <a:lnTo>
                    <a:pt x="534" y="901"/>
                  </a:lnTo>
                  <a:cubicBezTo>
                    <a:pt x="534" y="868"/>
                    <a:pt x="534" y="868"/>
                    <a:pt x="534" y="834"/>
                  </a:cubicBezTo>
                  <a:cubicBezTo>
                    <a:pt x="534" y="801"/>
                    <a:pt x="534" y="767"/>
                    <a:pt x="534" y="734"/>
                  </a:cubicBezTo>
                  <a:cubicBezTo>
                    <a:pt x="534" y="734"/>
                    <a:pt x="534" y="701"/>
                    <a:pt x="534" y="701"/>
                  </a:cubicBezTo>
                  <a:cubicBezTo>
                    <a:pt x="534" y="667"/>
                    <a:pt x="534" y="667"/>
                    <a:pt x="568" y="667"/>
                  </a:cubicBezTo>
                  <a:close/>
                  <a:moveTo>
                    <a:pt x="568" y="501"/>
                  </a:moveTo>
                  <a:cubicBezTo>
                    <a:pt x="534" y="501"/>
                    <a:pt x="534" y="534"/>
                    <a:pt x="501" y="567"/>
                  </a:cubicBezTo>
                  <a:cubicBezTo>
                    <a:pt x="501" y="567"/>
                    <a:pt x="468" y="601"/>
                    <a:pt x="468" y="634"/>
                  </a:cubicBezTo>
                  <a:cubicBezTo>
                    <a:pt x="468" y="667"/>
                    <a:pt x="434" y="701"/>
                    <a:pt x="434" y="701"/>
                  </a:cubicBezTo>
                  <a:cubicBezTo>
                    <a:pt x="434" y="734"/>
                    <a:pt x="434" y="767"/>
                    <a:pt x="434" y="801"/>
                  </a:cubicBezTo>
                  <a:lnTo>
                    <a:pt x="434" y="901"/>
                  </a:lnTo>
                  <a:cubicBezTo>
                    <a:pt x="434" y="934"/>
                    <a:pt x="434" y="968"/>
                    <a:pt x="434" y="968"/>
                  </a:cubicBezTo>
                  <a:cubicBezTo>
                    <a:pt x="434" y="1001"/>
                    <a:pt x="468" y="1001"/>
                    <a:pt x="468" y="1034"/>
                  </a:cubicBezTo>
                  <a:lnTo>
                    <a:pt x="568" y="1034"/>
                  </a:lnTo>
                  <a:cubicBezTo>
                    <a:pt x="601" y="1001"/>
                    <a:pt x="634" y="1001"/>
                    <a:pt x="634" y="968"/>
                  </a:cubicBezTo>
                  <a:cubicBezTo>
                    <a:pt x="668" y="968"/>
                    <a:pt x="668" y="934"/>
                    <a:pt x="701" y="901"/>
                  </a:cubicBezTo>
                  <a:cubicBezTo>
                    <a:pt x="701" y="868"/>
                    <a:pt x="701" y="868"/>
                    <a:pt x="701" y="834"/>
                  </a:cubicBezTo>
                  <a:cubicBezTo>
                    <a:pt x="701" y="801"/>
                    <a:pt x="701" y="767"/>
                    <a:pt x="701" y="734"/>
                  </a:cubicBezTo>
                  <a:lnTo>
                    <a:pt x="701" y="634"/>
                  </a:lnTo>
                  <a:lnTo>
                    <a:pt x="701" y="567"/>
                  </a:lnTo>
                  <a:cubicBezTo>
                    <a:pt x="701" y="534"/>
                    <a:pt x="668" y="501"/>
                    <a:pt x="668" y="501"/>
                  </a:cubicBezTo>
                  <a:close/>
                  <a:moveTo>
                    <a:pt x="601" y="0"/>
                  </a:moveTo>
                  <a:lnTo>
                    <a:pt x="534" y="67"/>
                  </a:lnTo>
                  <a:lnTo>
                    <a:pt x="534" y="100"/>
                  </a:lnTo>
                  <a:lnTo>
                    <a:pt x="67" y="1301"/>
                  </a:lnTo>
                  <a:lnTo>
                    <a:pt x="67" y="1301"/>
                  </a:lnTo>
                  <a:lnTo>
                    <a:pt x="134" y="1234"/>
                  </a:lnTo>
                  <a:lnTo>
                    <a:pt x="167" y="1234"/>
                  </a:lnTo>
                  <a:lnTo>
                    <a:pt x="167" y="1201"/>
                  </a:lnTo>
                  <a:lnTo>
                    <a:pt x="601" y="0"/>
                  </a:ln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41"/>
            <p:cNvSpPr/>
            <p:nvPr/>
          </p:nvSpPr>
          <p:spPr>
            <a:xfrm>
              <a:off x="3188275" y="2109450"/>
              <a:ext cx="25875" cy="48400"/>
            </a:xfrm>
            <a:custGeom>
              <a:avLst/>
              <a:gdLst/>
              <a:ahLst/>
              <a:cxnLst/>
              <a:rect l="l" t="t" r="r" b="b"/>
              <a:pathLst>
                <a:path w="1035" h="1936" extrusionOk="0">
                  <a:moveTo>
                    <a:pt x="735" y="1"/>
                  </a:moveTo>
                  <a:cubicBezTo>
                    <a:pt x="368" y="601"/>
                    <a:pt x="134" y="1235"/>
                    <a:pt x="1" y="1935"/>
                  </a:cubicBezTo>
                  <a:lnTo>
                    <a:pt x="501" y="1902"/>
                  </a:lnTo>
                  <a:cubicBezTo>
                    <a:pt x="601" y="1402"/>
                    <a:pt x="768" y="901"/>
                    <a:pt x="1035" y="468"/>
                  </a:cubicBezTo>
                  <a:lnTo>
                    <a:pt x="735" y="1"/>
                  </a:ln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41"/>
            <p:cNvSpPr/>
            <p:nvPr/>
          </p:nvSpPr>
          <p:spPr>
            <a:xfrm>
              <a:off x="3206625" y="2077775"/>
              <a:ext cx="29225" cy="43375"/>
            </a:xfrm>
            <a:custGeom>
              <a:avLst/>
              <a:gdLst/>
              <a:ahLst/>
              <a:cxnLst/>
              <a:rect l="l" t="t" r="r" b="b"/>
              <a:pathLst>
                <a:path w="1169" h="1735" extrusionOk="0">
                  <a:moveTo>
                    <a:pt x="1168" y="0"/>
                  </a:moveTo>
                  <a:cubicBezTo>
                    <a:pt x="668" y="300"/>
                    <a:pt x="267" y="734"/>
                    <a:pt x="1" y="1234"/>
                  </a:cubicBezTo>
                  <a:lnTo>
                    <a:pt x="301" y="1735"/>
                  </a:lnTo>
                  <a:cubicBezTo>
                    <a:pt x="501" y="1334"/>
                    <a:pt x="801" y="1034"/>
                    <a:pt x="1168" y="801"/>
                  </a:cubicBezTo>
                  <a:lnTo>
                    <a:pt x="1168" y="0"/>
                  </a:ln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41"/>
            <p:cNvSpPr/>
            <p:nvPr/>
          </p:nvSpPr>
          <p:spPr>
            <a:xfrm>
              <a:off x="3185775" y="2156975"/>
              <a:ext cx="15050" cy="48400"/>
            </a:xfrm>
            <a:custGeom>
              <a:avLst/>
              <a:gdLst/>
              <a:ahLst/>
              <a:cxnLst/>
              <a:rect l="l" t="t" r="r" b="b"/>
              <a:pathLst>
                <a:path w="602" h="1936" extrusionOk="0">
                  <a:moveTo>
                    <a:pt x="601" y="1"/>
                  </a:moveTo>
                  <a:lnTo>
                    <a:pt x="101" y="34"/>
                  </a:lnTo>
                  <a:cubicBezTo>
                    <a:pt x="34" y="368"/>
                    <a:pt x="1" y="701"/>
                    <a:pt x="1" y="1035"/>
                  </a:cubicBezTo>
                  <a:cubicBezTo>
                    <a:pt x="1" y="1335"/>
                    <a:pt x="34" y="1635"/>
                    <a:pt x="101" y="1936"/>
                  </a:cubicBezTo>
                  <a:lnTo>
                    <a:pt x="601" y="1402"/>
                  </a:lnTo>
                  <a:cubicBezTo>
                    <a:pt x="568" y="1168"/>
                    <a:pt x="534" y="968"/>
                    <a:pt x="534" y="735"/>
                  </a:cubicBezTo>
                  <a:cubicBezTo>
                    <a:pt x="534" y="501"/>
                    <a:pt x="568" y="234"/>
                    <a:pt x="601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41"/>
            <p:cNvSpPr/>
            <p:nvPr/>
          </p:nvSpPr>
          <p:spPr>
            <a:xfrm>
              <a:off x="3188275" y="2072650"/>
              <a:ext cx="97600" cy="162850"/>
            </a:xfrm>
            <a:custGeom>
              <a:avLst/>
              <a:gdLst/>
              <a:ahLst/>
              <a:cxnLst/>
              <a:rect l="l" t="t" r="r" b="b"/>
              <a:pathLst>
                <a:path w="3904" h="6514" extrusionOk="0">
                  <a:moveTo>
                    <a:pt x="2576" y="1"/>
                  </a:moveTo>
                  <a:cubicBezTo>
                    <a:pt x="2337" y="1"/>
                    <a:pt x="2097" y="69"/>
                    <a:pt x="1902" y="205"/>
                  </a:cubicBezTo>
                  <a:lnTo>
                    <a:pt x="1902" y="1006"/>
                  </a:lnTo>
                  <a:cubicBezTo>
                    <a:pt x="2058" y="908"/>
                    <a:pt x="2236" y="857"/>
                    <a:pt x="2410" y="857"/>
                  </a:cubicBezTo>
                  <a:cubicBezTo>
                    <a:pt x="2535" y="857"/>
                    <a:pt x="2658" y="883"/>
                    <a:pt x="2769" y="939"/>
                  </a:cubicBezTo>
                  <a:cubicBezTo>
                    <a:pt x="3036" y="1139"/>
                    <a:pt x="3236" y="1439"/>
                    <a:pt x="3303" y="1773"/>
                  </a:cubicBezTo>
                  <a:cubicBezTo>
                    <a:pt x="3336" y="1973"/>
                    <a:pt x="3370" y="2206"/>
                    <a:pt x="3370" y="2440"/>
                  </a:cubicBezTo>
                  <a:cubicBezTo>
                    <a:pt x="3370" y="2673"/>
                    <a:pt x="3336" y="2907"/>
                    <a:pt x="3303" y="3174"/>
                  </a:cubicBezTo>
                  <a:cubicBezTo>
                    <a:pt x="3203" y="3674"/>
                    <a:pt x="3036" y="4141"/>
                    <a:pt x="2769" y="4608"/>
                  </a:cubicBezTo>
                  <a:cubicBezTo>
                    <a:pt x="2569" y="4975"/>
                    <a:pt x="2269" y="5309"/>
                    <a:pt x="1902" y="5542"/>
                  </a:cubicBezTo>
                  <a:cubicBezTo>
                    <a:pt x="1747" y="5639"/>
                    <a:pt x="1569" y="5691"/>
                    <a:pt x="1394" y="5691"/>
                  </a:cubicBezTo>
                  <a:cubicBezTo>
                    <a:pt x="1269" y="5691"/>
                    <a:pt x="1146" y="5665"/>
                    <a:pt x="1035" y="5609"/>
                  </a:cubicBezTo>
                  <a:cubicBezTo>
                    <a:pt x="735" y="5409"/>
                    <a:pt x="568" y="5109"/>
                    <a:pt x="501" y="4775"/>
                  </a:cubicBezTo>
                  <a:lnTo>
                    <a:pt x="1" y="5309"/>
                  </a:lnTo>
                  <a:cubicBezTo>
                    <a:pt x="101" y="5742"/>
                    <a:pt x="334" y="6143"/>
                    <a:pt x="735" y="6409"/>
                  </a:cubicBezTo>
                  <a:cubicBezTo>
                    <a:pt x="887" y="6479"/>
                    <a:pt x="1058" y="6514"/>
                    <a:pt x="1228" y="6514"/>
                  </a:cubicBezTo>
                  <a:cubicBezTo>
                    <a:pt x="1468" y="6514"/>
                    <a:pt x="1708" y="6446"/>
                    <a:pt x="1902" y="6309"/>
                  </a:cubicBezTo>
                  <a:cubicBezTo>
                    <a:pt x="2402" y="6009"/>
                    <a:pt x="2803" y="5576"/>
                    <a:pt x="3070" y="5075"/>
                  </a:cubicBezTo>
                  <a:cubicBezTo>
                    <a:pt x="3403" y="4475"/>
                    <a:pt x="3670" y="3808"/>
                    <a:pt x="3803" y="3140"/>
                  </a:cubicBezTo>
                  <a:cubicBezTo>
                    <a:pt x="3870" y="2807"/>
                    <a:pt x="3870" y="2440"/>
                    <a:pt x="3904" y="2106"/>
                  </a:cubicBezTo>
                  <a:cubicBezTo>
                    <a:pt x="3904" y="1806"/>
                    <a:pt x="3870" y="1506"/>
                    <a:pt x="3803" y="1239"/>
                  </a:cubicBezTo>
                  <a:cubicBezTo>
                    <a:pt x="3703" y="772"/>
                    <a:pt x="3470" y="372"/>
                    <a:pt x="3070" y="105"/>
                  </a:cubicBezTo>
                  <a:cubicBezTo>
                    <a:pt x="2917" y="35"/>
                    <a:pt x="2746" y="1"/>
                    <a:pt x="2576" y="1"/>
                  </a:cubicBez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41"/>
            <p:cNvSpPr/>
            <p:nvPr/>
          </p:nvSpPr>
          <p:spPr>
            <a:xfrm>
              <a:off x="3348400" y="1913300"/>
              <a:ext cx="254375" cy="160950"/>
            </a:xfrm>
            <a:custGeom>
              <a:avLst/>
              <a:gdLst/>
              <a:ahLst/>
              <a:cxnLst/>
              <a:rect l="l" t="t" r="r" b="b"/>
              <a:pathLst>
                <a:path w="10175" h="6438" extrusionOk="0">
                  <a:moveTo>
                    <a:pt x="9928" y="1"/>
                  </a:moveTo>
                  <a:cubicBezTo>
                    <a:pt x="9863" y="1"/>
                    <a:pt x="9788" y="24"/>
                    <a:pt x="9707" y="74"/>
                  </a:cubicBezTo>
                  <a:lnTo>
                    <a:pt x="467" y="5412"/>
                  </a:lnTo>
                  <a:cubicBezTo>
                    <a:pt x="200" y="5578"/>
                    <a:pt x="34" y="5845"/>
                    <a:pt x="0" y="6145"/>
                  </a:cubicBezTo>
                  <a:cubicBezTo>
                    <a:pt x="0" y="6333"/>
                    <a:pt x="99" y="6438"/>
                    <a:pt x="250" y="6438"/>
                  </a:cubicBezTo>
                  <a:cubicBezTo>
                    <a:pt x="314" y="6438"/>
                    <a:pt x="388" y="6419"/>
                    <a:pt x="467" y="6379"/>
                  </a:cubicBezTo>
                  <a:lnTo>
                    <a:pt x="9707" y="1042"/>
                  </a:lnTo>
                  <a:cubicBezTo>
                    <a:pt x="9974" y="875"/>
                    <a:pt x="10141" y="608"/>
                    <a:pt x="10174" y="308"/>
                  </a:cubicBezTo>
                  <a:cubicBezTo>
                    <a:pt x="10174" y="122"/>
                    <a:pt x="10077" y="1"/>
                    <a:pt x="9928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41"/>
            <p:cNvSpPr/>
            <p:nvPr/>
          </p:nvSpPr>
          <p:spPr>
            <a:xfrm>
              <a:off x="3348400" y="1864775"/>
              <a:ext cx="423650" cy="259250"/>
            </a:xfrm>
            <a:custGeom>
              <a:avLst/>
              <a:gdLst/>
              <a:ahLst/>
              <a:cxnLst/>
              <a:rect l="l" t="t" r="r" b="b"/>
              <a:pathLst>
                <a:path w="16946" h="10370" extrusionOk="0">
                  <a:moveTo>
                    <a:pt x="16714" y="0"/>
                  </a:moveTo>
                  <a:cubicBezTo>
                    <a:pt x="16646" y="0"/>
                    <a:pt x="16566" y="26"/>
                    <a:pt x="16479" y="81"/>
                  </a:cubicBezTo>
                  <a:lnTo>
                    <a:pt x="467" y="9321"/>
                  </a:lnTo>
                  <a:cubicBezTo>
                    <a:pt x="200" y="9487"/>
                    <a:pt x="34" y="9754"/>
                    <a:pt x="0" y="10088"/>
                  </a:cubicBezTo>
                  <a:cubicBezTo>
                    <a:pt x="0" y="10266"/>
                    <a:pt x="89" y="10369"/>
                    <a:pt x="228" y="10369"/>
                  </a:cubicBezTo>
                  <a:cubicBezTo>
                    <a:pt x="297" y="10369"/>
                    <a:pt x="378" y="10344"/>
                    <a:pt x="467" y="10288"/>
                  </a:cubicBezTo>
                  <a:lnTo>
                    <a:pt x="16479" y="1048"/>
                  </a:lnTo>
                  <a:cubicBezTo>
                    <a:pt x="16746" y="881"/>
                    <a:pt x="16912" y="614"/>
                    <a:pt x="16946" y="314"/>
                  </a:cubicBezTo>
                  <a:cubicBezTo>
                    <a:pt x="16946" y="112"/>
                    <a:pt x="16855" y="0"/>
                    <a:pt x="16714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41"/>
            <p:cNvSpPr/>
            <p:nvPr/>
          </p:nvSpPr>
          <p:spPr>
            <a:xfrm>
              <a:off x="3962175" y="1179850"/>
              <a:ext cx="783900" cy="662550"/>
            </a:xfrm>
            <a:custGeom>
              <a:avLst/>
              <a:gdLst/>
              <a:ahLst/>
              <a:cxnLst/>
              <a:rect l="l" t="t" r="r" b="b"/>
              <a:pathLst>
                <a:path w="31356" h="26502" extrusionOk="0">
                  <a:moveTo>
                    <a:pt x="31102" y="0"/>
                  </a:moveTo>
                  <a:cubicBezTo>
                    <a:pt x="31039" y="0"/>
                    <a:pt x="30967" y="19"/>
                    <a:pt x="30889" y="58"/>
                  </a:cubicBezTo>
                  <a:lnTo>
                    <a:pt x="467" y="17637"/>
                  </a:lnTo>
                  <a:cubicBezTo>
                    <a:pt x="200" y="17804"/>
                    <a:pt x="34" y="18104"/>
                    <a:pt x="0" y="18404"/>
                  </a:cubicBezTo>
                  <a:lnTo>
                    <a:pt x="0" y="26177"/>
                  </a:lnTo>
                  <a:cubicBezTo>
                    <a:pt x="0" y="26389"/>
                    <a:pt x="101" y="26502"/>
                    <a:pt x="254" y="26502"/>
                  </a:cubicBezTo>
                  <a:cubicBezTo>
                    <a:pt x="317" y="26502"/>
                    <a:pt x="389" y="26482"/>
                    <a:pt x="467" y="26444"/>
                  </a:cubicBezTo>
                  <a:lnTo>
                    <a:pt x="30889" y="8864"/>
                  </a:lnTo>
                  <a:cubicBezTo>
                    <a:pt x="31156" y="8698"/>
                    <a:pt x="31323" y="8397"/>
                    <a:pt x="31356" y="8097"/>
                  </a:cubicBezTo>
                  <a:lnTo>
                    <a:pt x="31356" y="325"/>
                  </a:lnTo>
                  <a:cubicBezTo>
                    <a:pt x="31356" y="112"/>
                    <a:pt x="31256" y="0"/>
                    <a:pt x="31102" y="0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41"/>
            <p:cNvSpPr/>
            <p:nvPr/>
          </p:nvSpPr>
          <p:spPr>
            <a:xfrm>
              <a:off x="4043900" y="1672475"/>
              <a:ext cx="13350" cy="28375"/>
            </a:xfrm>
            <a:custGeom>
              <a:avLst/>
              <a:gdLst/>
              <a:ahLst/>
              <a:cxnLst/>
              <a:rect l="l" t="t" r="r" b="b"/>
              <a:pathLst>
                <a:path w="534" h="1135" extrusionOk="0">
                  <a:moveTo>
                    <a:pt x="334" y="267"/>
                  </a:moveTo>
                  <a:cubicBezTo>
                    <a:pt x="367" y="267"/>
                    <a:pt x="367" y="267"/>
                    <a:pt x="367" y="301"/>
                  </a:cubicBezTo>
                  <a:cubicBezTo>
                    <a:pt x="367" y="301"/>
                    <a:pt x="367" y="334"/>
                    <a:pt x="367" y="334"/>
                  </a:cubicBezTo>
                  <a:cubicBezTo>
                    <a:pt x="367" y="367"/>
                    <a:pt x="367" y="367"/>
                    <a:pt x="367" y="401"/>
                  </a:cubicBezTo>
                  <a:cubicBezTo>
                    <a:pt x="367" y="401"/>
                    <a:pt x="367" y="434"/>
                    <a:pt x="334" y="434"/>
                  </a:cubicBezTo>
                  <a:cubicBezTo>
                    <a:pt x="334" y="467"/>
                    <a:pt x="334" y="467"/>
                    <a:pt x="300" y="501"/>
                  </a:cubicBezTo>
                  <a:cubicBezTo>
                    <a:pt x="300" y="501"/>
                    <a:pt x="300" y="501"/>
                    <a:pt x="267" y="534"/>
                  </a:cubicBezTo>
                  <a:lnTo>
                    <a:pt x="200" y="534"/>
                  </a:lnTo>
                  <a:cubicBezTo>
                    <a:pt x="167" y="501"/>
                    <a:pt x="167" y="501"/>
                    <a:pt x="167" y="501"/>
                  </a:cubicBezTo>
                  <a:cubicBezTo>
                    <a:pt x="167" y="467"/>
                    <a:pt x="167" y="467"/>
                    <a:pt x="167" y="434"/>
                  </a:cubicBezTo>
                  <a:cubicBezTo>
                    <a:pt x="167" y="434"/>
                    <a:pt x="167" y="401"/>
                    <a:pt x="167" y="401"/>
                  </a:cubicBezTo>
                  <a:cubicBezTo>
                    <a:pt x="200" y="367"/>
                    <a:pt x="200" y="367"/>
                    <a:pt x="200" y="334"/>
                  </a:cubicBezTo>
                  <a:lnTo>
                    <a:pt x="234" y="301"/>
                  </a:lnTo>
                  <a:lnTo>
                    <a:pt x="267" y="267"/>
                  </a:lnTo>
                  <a:close/>
                  <a:moveTo>
                    <a:pt x="367" y="0"/>
                  </a:moveTo>
                  <a:cubicBezTo>
                    <a:pt x="334" y="0"/>
                    <a:pt x="300" y="34"/>
                    <a:pt x="267" y="34"/>
                  </a:cubicBezTo>
                  <a:cubicBezTo>
                    <a:pt x="234" y="67"/>
                    <a:pt x="200" y="100"/>
                    <a:pt x="167" y="134"/>
                  </a:cubicBezTo>
                  <a:cubicBezTo>
                    <a:pt x="134" y="167"/>
                    <a:pt x="100" y="201"/>
                    <a:pt x="67" y="234"/>
                  </a:cubicBezTo>
                  <a:cubicBezTo>
                    <a:pt x="34" y="267"/>
                    <a:pt x="34" y="334"/>
                    <a:pt x="34" y="401"/>
                  </a:cubicBezTo>
                  <a:cubicBezTo>
                    <a:pt x="0" y="434"/>
                    <a:pt x="0" y="501"/>
                    <a:pt x="0" y="534"/>
                  </a:cubicBezTo>
                  <a:cubicBezTo>
                    <a:pt x="0" y="601"/>
                    <a:pt x="34" y="634"/>
                    <a:pt x="67" y="701"/>
                  </a:cubicBezTo>
                  <a:cubicBezTo>
                    <a:pt x="67" y="701"/>
                    <a:pt x="100" y="734"/>
                    <a:pt x="100" y="768"/>
                  </a:cubicBezTo>
                  <a:cubicBezTo>
                    <a:pt x="134" y="768"/>
                    <a:pt x="167" y="801"/>
                    <a:pt x="167" y="801"/>
                  </a:cubicBezTo>
                  <a:lnTo>
                    <a:pt x="267" y="801"/>
                  </a:lnTo>
                  <a:lnTo>
                    <a:pt x="134" y="1101"/>
                  </a:lnTo>
                  <a:cubicBezTo>
                    <a:pt x="134" y="1101"/>
                    <a:pt x="134" y="1135"/>
                    <a:pt x="134" y="1135"/>
                  </a:cubicBezTo>
                  <a:lnTo>
                    <a:pt x="300" y="1034"/>
                  </a:lnTo>
                  <a:cubicBezTo>
                    <a:pt x="300" y="1034"/>
                    <a:pt x="300" y="1001"/>
                    <a:pt x="300" y="1001"/>
                  </a:cubicBezTo>
                  <a:lnTo>
                    <a:pt x="501" y="534"/>
                  </a:lnTo>
                  <a:lnTo>
                    <a:pt x="501" y="467"/>
                  </a:lnTo>
                  <a:cubicBezTo>
                    <a:pt x="534" y="434"/>
                    <a:pt x="534" y="401"/>
                    <a:pt x="534" y="401"/>
                  </a:cubicBezTo>
                  <a:cubicBezTo>
                    <a:pt x="534" y="367"/>
                    <a:pt x="534" y="334"/>
                    <a:pt x="534" y="301"/>
                  </a:cubicBezTo>
                  <a:cubicBezTo>
                    <a:pt x="534" y="301"/>
                    <a:pt x="534" y="267"/>
                    <a:pt x="534" y="234"/>
                  </a:cubicBezTo>
                  <a:cubicBezTo>
                    <a:pt x="534" y="201"/>
                    <a:pt x="534" y="134"/>
                    <a:pt x="501" y="100"/>
                  </a:cubicBezTo>
                  <a:cubicBezTo>
                    <a:pt x="501" y="67"/>
                    <a:pt x="467" y="34"/>
                    <a:pt x="434" y="34"/>
                  </a:cubicBezTo>
                  <a:cubicBezTo>
                    <a:pt x="434" y="0"/>
                    <a:pt x="400" y="0"/>
                    <a:pt x="367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41"/>
            <p:cNvSpPr/>
            <p:nvPr/>
          </p:nvSpPr>
          <p:spPr>
            <a:xfrm>
              <a:off x="4059725" y="1663300"/>
              <a:ext cx="12550" cy="27550"/>
            </a:xfrm>
            <a:custGeom>
              <a:avLst/>
              <a:gdLst/>
              <a:ahLst/>
              <a:cxnLst/>
              <a:rect l="l" t="t" r="r" b="b"/>
              <a:pathLst>
                <a:path w="502" h="1102" extrusionOk="0">
                  <a:moveTo>
                    <a:pt x="335" y="267"/>
                  </a:moveTo>
                  <a:cubicBezTo>
                    <a:pt x="335" y="301"/>
                    <a:pt x="335" y="301"/>
                    <a:pt x="335" y="334"/>
                  </a:cubicBezTo>
                  <a:cubicBezTo>
                    <a:pt x="335" y="334"/>
                    <a:pt x="335" y="367"/>
                    <a:pt x="335" y="367"/>
                  </a:cubicBezTo>
                  <a:cubicBezTo>
                    <a:pt x="368" y="467"/>
                    <a:pt x="368" y="534"/>
                    <a:pt x="335" y="634"/>
                  </a:cubicBezTo>
                  <a:cubicBezTo>
                    <a:pt x="335" y="634"/>
                    <a:pt x="335" y="668"/>
                    <a:pt x="335" y="701"/>
                  </a:cubicBezTo>
                  <a:cubicBezTo>
                    <a:pt x="335" y="701"/>
                    <a:pt x="335" y="734"/>
                    <a:pt x="335" y="734"/>
                  </a:cubicBezTo>
                  <a:cubicBezTo>
                    <a:pt x="335" y="768"/>
                    <a:pt x="335" y="801"/>
                    <a:pt x="335" y="801"/>
                  </a:cubicBezTo>
                  <a:lnTo>
                    <a:pt x="268" y="834"/>
                  </a:lnTo>
                  <a:lnTo>
                    <a:pt x="201" y="834"/>
                  </a:lnTo>
                  <a:cubicBezTo>
                    <a:pt x="201" y="834"/>
                    <a:pt x="201" y="801"/>
                    <a:pt x="201" y="801"/>
                  </a:cubicBezTo>
                  <a:lnTo>
                    <a:pt x="201" y="734"/>
                  </a:lnTo>
                  <a:cubicBezTo>
                    <a:pt x="201" y="668"/>
                    <a:pt x="201" y="568"/>
                    <a:pt x="201" y="501"/>
                  </a:cubicBezTo>
                  <a:lnTo>
                    <a:pt x="201" y="434"/>
                  </a:lnTo>
                  <a:lnTo>
                    <a:pt x="201" y="367"/>
                  </a:lnTo>
                  <a:cubicBezTo>
                    <a:pt x="201" y="334"/>
                    <a:pt x="201" y="334"/>
                    <a:pt x="234" y="301"/>
                  </a:cubicBezTo>
                  <a:cubicBezTo>
                    <a:pt x="234" y="301"/>
                    <a:pt x="268" y="301"/>
                    <a:pt x="268" y="267"/>
                  </a:cubicBezTo>
                  <a:close/>
                  <a:moveTo>
                    <a:pt x="368" y="0"/>
                  </a:moveTo>
                  <a:cubicBezTo>
                    <a:pt x="335" y="0"/>
                    <a:pt x="301" y="34"/>
                    <a:pt x="268" y="34"/>
                  </a:cubicBezTo>
                  <a:cubicBezTo>
                    <a:pt x="201" y="67"/>
                    <a:pt x="168" y="101"/>
                    <a:pt x="134" y="134"/>
                  </a:cubicBezTo>
                  <a:cubicBezTo>
                    <a:pt x="101" y="201"/>
                    <a:pt x="68" y="234"/>
                    <a:pt x="34" y="267"/>
                  </a:cubicBezTo>
                  <a:cubicBezTo>
                    <a:pt x="34" y="334"/>
                    <a:pt x="1" y="367"/>
                    <a:pt x="1" y="434"/>
                  </a:cubicBezTo>
                  <a:cubicBezTo>
                    <a:pt x="1" y="467"/>
                    <a:pt x="1" y="534"/>
                    <a:pt x="1" y="601"/>
                  </a:cubicBezTo>
                  <a:lnTo>
                    <a:pt x="1" y="734"/>
                  </a:lnTo>
                  <a:lnTo>
                    <a:pt x="1" y="834"/>
                  </a:lnTo>
                  <a:cubicBezTo>
                    <a:pt x="1" y="901"/>
                    <a:pt x="1" y="934"/>
                    <a:pt x="1" y="968"/>
                  </a:cubicBezTo>
                  <a:cubicBezTo>
                    <a:pt x="1" y="1001"/>
                    <a:pt x="34" y="1035"/>
                    <a:pt x="34" y="1068"/>
                  </a:cubicBezTo>
                  <a:cubicBezTo>
                    <a:pt x="68" y="1101"/>
                    <a:pt x="101" y="1101"/>
                    <a:pt x="134" y="1101"/>
                  </a:cubicBezTo>
                  <a:cubicBezTo>
                    <a:pt x="168" y="1101"/>
                    <a:pt x="201" y="1101"/>
                    <a:pt x="268" y="1068"/>
                  </a:cubicBezTo>
                  <a:cubicBezTo>
                    <a:pt x="301" y="1035"/>
                    <a:pt x="335" y="1001"/>
                    <a:pt x="368" y="968"/>
                  </a:cubicBezTo>
                  <a:cubicBezTo>
                    <a:pt x="401" y="934"/>
                    <a:pt x="435" y="901"/>
                    <a:pt x="435" y="834"/>
                  </a:cubicBezTo>
                  <a:cubicBezTo>
                    <a:pt x="468" y="801"/>
                    <a:pt x="501" y="734"/>
                    <a:pt x="501" y="701"/>
                  </a:cubicBezTo>
                  <a:cubicBezTo>
                    <a:pt x="501" y="634"/>
                    <a:pt x="501" y="568"/>
                    <a:pt x="501" y="534"/>
                  </a:cubicBezTo>
                  <a:lnTo>
                    <a:pt x="501" y="401"/>
                  </a:lnTo>
                  <a:lnTo>
                    <a:pt x="501" y="267"/>
                  </a:lnTo>
                  <a:cubicBezTo>
                    <a:pt x="501" y="234"/>
                    <a:pt x="501" y="167"/>
                    <a:pt x="501" y="134"/>
                  </a:cubicBezTo>
                  <a:cubicBezTo>
                    <a:pt x="501" y="101"/>
                    <a:pt x="468" y="67"/>
                    <a:pt x="435" y="34"/>
                  </a:cubicBezTo>
                  <a:cubicBezTo>
                    <a:pt x="435" y="34"/>
                    <a:pt x="401" y="0"/>
                    <a:pt x="368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41"/>
            <p:cNvSpPr/>
            <p:nvPr/>
          </p:nvSpPr>
          <p:spPr>
            <a:xfrm>
              <a:off x="4074750" y="1650800"/>
              <a:ext cx="18375" cy="32550"/>
            </a:xfrm>
            <a:custGeom>
              <a:avLst/>
              <a:gdLst/>
              <a:ahLst/>
              <a:cxnLst/>
              <a:rect l="l" t="t" r="r" b="b"/>
              <a:pathLst>
                <a:path w="735" h="1302" extrusionOk="0">
                  <a:moveTo>
                    <a:pt x="167" y="400"/>
                  </a:moveTo>
                  <a:cubicBezTo>
                    <a:pt x="167" y="434"/>
                    <a:pt x="167" y="434"/>
                    <a:pt x="167" y="467"/>
                  </a:cubicBezTo>
                  <a:lnTo>
                    <a:pt x="167" y="534"/>
                  </a:lnTo>
                  <a:lnTo>
                    <a:pt x="167" y="601"/>
                  </a:lnTo>
                  <a:cubicBezTo>
                    <a:pt x="167" y="634"/>
                    <a:pt x="134" y="634"/>
                    <a:pt x="134" y="634"/>
                  </a:cubicBezTo>
                  <a:cubicBezTo>
                    <a:pt x="112" y="634"/>
                    <a:pt x="104" y="649"/>
                    <a:pt x="102" y="649"/>
                  </a:cubicBezTo>
                  <a:cubicBezTo>
                    <a:pt x="100" y="649"/>
                    <a:pt x="100" y="645"/>
                    <a:pt x="100" y="634"/>
                  </a:cubicBezTo>
                  <a:lnTo>
                    <a:pt x="100" y="601"/>
                  </a:lnTo>
                  <a:lnTo>
                    <a:pt x="100" y="500"/>
                  </a:lnTo>
                  <a:cubicBezTo>
                    <a:pt x="100" y="467"/>
                    <a:pt x="100" y="467"/>
                    <a:pt x="100" y="434"/>
                  </a:cubicBezTo>
                  <a:cubicBezTo>
                    <a:pt x="100" y="434"/>
                    <a:pt x="100" y="400"/>
                    <a:pt x="134" y="400"/>
                  </a:cubicBezTo>
                  <a:close/>
                  <a:moveTo>
                    <a:pt x="188" y="275"/>
                  </a:moveTo>
                  <a:cubicBezTo>
                    <a:pt x="176" y="275"/>
                    <a:pt x="167" y="284"/>
                    <a:pt x="167" y="300"/>
                  </a:cubicBezTo>
                  <a:cubicBezTo>
                    <a:pt x="134" y="300"/>
                    <a:pt x="100" y="300"/>
                    <a:pt x="100" y="334"/>
                  </a:cubicBezTo>
                  <a:cubicBezTo>
                    <a:pt x="67" y="367"/>
                    <a:pt x="67" y="367"/>
                    <a:pt x="34" y="400"/>
                  </a:cubicBezTo>
                  <a:cubicBezTo>
                    <a:pt x="34" y="434"/>
                    <a:pt x="34" y="467"/>
                    <a:pt x="34" y="500"/>
                  </a:cubicBezTo>
                  <a:cubicBezTo>
                    <a:pt x="0" y="500"/>
                    <a:pt x="0" y="534"/>
                    <a:pt x="34" y="567"/>
                  </a:cubicBezTo>
                  <a:cubicBezTo>
                    <a:pt x="0" y="601"/>
                    <a:pt x="0" y="601"/>
                    <a:pt x="34" y="634"/>
                  </a:cubicBezTo>
                  <a:cubicBezTo>
                    <a:pt x="0" y="634"/>
                    <a:pt x="0" y="667"/>
                    <a:pt x="34" y="667"/>
                  </a:cubicBezTo>
                  <a:cubicBezTo>
                    <a:pt x="0" y="701"/>
                    <a:pt x="0" y="734"/>
                    <a:pt x="34" y="767"/>
                  </a:cubicBezTo>
                  <a:cubicBezTo>
                    <a:pt x="34" y="767"/>
                    <a:pt x="34" y="801"/>
                    <a:pt x="34" y="801"/>
                  </a:cubicBezTo>
                  <a:lnTo>
                    <a:pt x="100" y="801"/>
                  </a:lnTo>
                  <a:cubicBezTo>
                    <a:pt x="100" y="801"/>
                    <a:pt x="134" y="801"/>
                    <a:pt x="167" y="767"/>
                  </a:cubicBezTo>
                  <a:cubicBezTo>
                    <a:pt x="167" y="767"/>
                    <a:pt x="201" y="734"/>
                    <a:pt x="234" y="734"/>
                  </a:cubicBezTo>
                  <a:cubicBezTo>
                    <a:pt x="234" y="701"/>
                    <a:pt x="234" y="667"/>
                    <a:pt x="267" y="667"/>
                  </a:cubicBezTo>
                  <a:cubicBezTo>
                    <a:pt x="267" y="634"/>
                    <a:pt x="267" y="601"/>
                    <a:pt x="301" y="567"/>
                  </a:cubicBezTo>
                  <a:cubicBezTo>
                    <a:pt x="301" y="567"/>
                    <a:pt x="301" y="534"/>
                    <a:pt x="301" y="500"/>
                  </a:cubicBezTo>
                  <a:cubicBezTo>
                    <a:pt x="301" y="467"/>
                    <a:pt x="301" y="434"/>
                    <a:pt x="301" y="400"/>
                  </a:cubicBezTo>
                  <a:cubicBezTo>
                    <a:pt x="301" y="367"/>
                    <a:pt x="301" y="334"/>
                    <a:pt x="301" y="334"/>
                  </a:cubicBezTo>
                  <a:cubicBezTo>
                    <a:pt x="267" y="300"/>
                    <a:pt x="267" y="300"/>
                    <a:pt x="267" y="300"/>
                  </a:cubicBezTo>
                  <a:cubicBezTo>
                    <a:pt x="251" y="284"/>
                    <a:pt x="242" y="275"/>
                    <a:pt x="238" y="275"/>
                  </a:cubicBezTo>
                  <a:cubicBezTo>
                    <a:pt x="234" y="275"/>
                    <a:pt x="234" y="284"/>
                    <a:pt x="234" y="300"/>
                  </a:cubicBezTo>
                  <a:cubicBezTo>
                    <a:pt x="217" y="284"/>
                    <a:pt x="201" y="275"/>
                    <a:pt x="188" y="275"/>
                  </a:cubicBezTo>
                  <a:close/>
                  <a:moveTo>
                    <a:pt x="601" y="667"/>
                  </a:moveTo>
                  <a:cubicBezTo>
                    <a:pt x="601" y="667"/>
                    <a:pt x="601" y="701"/>
                    <a:pt x="601" y="701"/>
                  </a:cubicBezTo>
                  <a:cubicBezTo>
                    <a:pt x="601" y="734"/>
                    <a:pt x="601" y="767"/>
                    <a:pt x="601" y="801"/>
                  </a:cubicBezTo>
                  <a:cubicBezTo>
                    <a:pt x="601" y="801"/>
                    <a:pt x="601" y="834"/>
                    <a:pt x="601" y="867"/>
                  </a:cubicBezTo>
                  <a:cubicBezTo>
                    <a:pt x="601" y="867"/>
                    <a:pt x="567" y="901"/>
                    <a:pt x="567" y="901"/>
                  </a:cubicBezTo>
                  <a:lnTo>
                    <a:pt x="534" y="901"/>
                  </a:lnTo>
                  <a:lnTo>
                    <a:pt x="534" y="834"/>
                  </a:lnTo>
                  <a:lnTo>
                    <a:pt x="534" y="734"/>
                  </a:lnTo>
                  <a:cubicBezTo>
                    <a:pt x="534" y="734"/>
                    <a:pt x="534" y="701"/>
                    <a:pt x="534" y="701"/>
                  </a:cubicBezTo>
                  <a:cubicBezTo>
                    <a:pt x="534" y="667"/>
                    <a:pt x="534" y="667"/>
                    <a:pt x="567" y="667"/>
                  </a:cubicBezTo>
                  <a:close/>
                  <a:moveTo>
                    <a:pt x="567" y="500"/>
                  </a:moveTo>
                  <a:cubicBezTo>
                    <a:pt x="567" y="534"/>
                    <a:pt x="534" y="534"/>
                    <a:pt x="534" y="567"/>
                  </a:cubicBezTo>
                  <a:cubicBezTo>
                    <a:pt x="501" y="601"/>
                    <a:pt x="501" y="601"/>
                    <a:pt x="467" y="634"/>
                  </a:cubicBezTo>
                  <a:cubicBezTo>
                    <a:pt x="467" y="667"/>
                    <a:pt x="467" y="701"/>
                    <a:pt x="434" y="701"/>
                  </a:cubicBezTo>
                  <a:cubicBezTo>
                    <a:pt x="434" y="734"/>
                    <a:pt x="434" y="767"/>
                    <a:pt x="434" y="801"/>
                  </a:cubicBezTo>
                  <a:cubicBezTo>
                    <a:pt x="434" y="834"/>
                    <a:pt x="434" y="867"/>
                    <a:pt x="434" y="901"/>
                  </a:cubicBezTo>
                  <a:cubicBezTo>
                    <a:pt x="434" y="934"/>
                    <a:pt x="434" y="967"/>
                    <a:pt x="434" y="967"/>
                  </a:cubicBezTo>
                  <a:cubicBezTo>
                    <a:pt x="467" y="1001"/>
                    <a:pt x="467" y="1001"/>
                    <a:pt x="467" y="1034"/>
                  </a:cubicBezTo>
                  <a:lnTo>
                    <a:pt x="567" y="1034"/>
                  </a:lnTo>
                  <a:cubicBezTo>
                    <a:pt x="601" y="1034"/>
                    <a:pt x="634" y="1001"/>
                    <a:pt x="634" y="967"/>
                  </a:cubicBezTo>
                  <a:cubicBezTo>
                    <a:pt x="668" y="967"/>
                    <a:pt x="668" y="934"/>
                    <a:pt x="701" y="901"/>
                  </a:cubicBezTo>
                  <a:cubicBezTo>
                    <a:pt x="701" y="867"/>
                    <a:pt x="701" y="867"/>
                    <a:pt x="734" y="834"/>
                  </a:cubicBezTo>
                  <a:cubicBezTo>
                    <a:pt x="734" y="801"/>
                    <a:pt x="734" y="767"/>
                    <a:pt x="734" y="734"/>
                  </a:cubicBezTo>
                  <a:cubicBezTo>
                    <a:pt x="734" y="701"/>
                    <a:pt x="734" y="667"/>
                    <a:pt x="734" y="634"/>
                  </a:cubicBezTo>
                  <a:cubicBezTo>
                    <a:pt x="734" y="601"/>
                    <a:pt x="734" y="567"/>
                    <a:pt x="734" y="567"/>
                  </a:cubicBezTo>
                  <a:cubicBezTo>
                    <a:pt x="701" y="534"/>
                    <a:pt x="701" y="534"/>
                    <a:pt x="701" y="500"/>
                  </a:cubicBezTo>
                  <a:close/>
                  <a:moveTo>
                    <a:pt x="634" y="0"/>
                  </a:moveTo>
                  <a:lnTo>
                    <a:pt x="534" y="67"/>
                  </a:lnTo>
                  <a:lnTo>
                    <a:pt x="534" y="100"/>
                  </a:lnTo>
                  <a:lnTo>
                    <a:pt x="100" y="1301"/>
                  </a:lnTo>
                  <a:lnTo>
                    <a:pt x="100" y="1301"/>
                  </a:lnTo>
                  <a:lnTo>
                    <a:pt x="167" y="1234"/>
                  </a:lnTo>
                  <a:cubicBezTo>
                    <a:pt x="167" y="1234"/>
                    <a:pt x="167" y="1201"/>
                    <a:pt x="167" y="1201"/>
                  </a:cubicBezTo>
                  <a:lnTo>
                    <a:pt x="634" y="0"/>
                  </a:ln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41"/>
            <p:cNvSpPr/>
            <p:nvPr/>
          </p:nvSpPr>
          <p:spPr>
            <a:xfrm>
              <a:off x="4038900" y="1596575"/>
              <a:ext cx="29200" cy="43400"/>
            </a:xfrm>
            <a:custGeom>
              <a:avLst/>
              <a:gdLst/>
              <a:ahLst/>
              <a:cxnLst/>
              <a:rect l="l" t="t" r="r" b="b"/>
              <a:pathLst>
                <a:path w="1168" h="1736" extrusionOk="0">
                  <a:moveTo>
                    <a:pt x="1168" y="1"/>
                  </a:moveTo>
                  <a:cubicBezTo>
                    <a:pt x="701" y="334"/>
                    <a:pt x="300" y="768"/>
                    <a:pt x="0" y="1268"/>
                  </a:cubicBezTo>
                  <a:lnTo>
                    <a:pt x="300" y="1735"/>
                  </a:lnTo>
                  <a:cubicBezTo>
                    <a:pt x="534" y="1369"/>
                    <a:pt x="801" y="1035"/>
                    <a:pt x="1168" y="801"/>
                  </a:cubicBezTo>
                  <a:lnTo>
                    <a:pt x="1168" y="1"/>
                  </a:ln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41"/>
            <p:cNvSpPr/>
            <p:nvPr/>
          </p:nvSpPr>
          <p:spPr>
            <a:xfrm>
              <a:off x="4018050" y="1591625"/>
              <a:ext cx="100075" cy="163375"/>
            </a:xfrm>
            <a:custGeom>
              <a:avLst/>
              <a:gdLst/>
              <a:ahLst/>
              <a:cxnLst/>
              <a:rect l="l" t="t" r="r" b="b"/>
              <a:pathLst>
                <a:path w="4003" h="6535" extrusionOk="0">
                  <a:moveTo>
                    <a:pt x="2654" y="1"/>
                  </a:moveTo>
                  <a:cubicBezTo>
                    <a:pt x="2431" y="1"/>
                    <a:pt x="2206" y="69"/>
                    <a:pt x="2002" y="199"/>
                  </a:cubicBezTo>
                  <a:lnTo>
                    <a:pt x="2002" y="999"/>
                  </a:lnTo>
                  <a:cubicBezTo>
                    <a:pt x="2157" y="902"/>
                    <a:pt x="2335" y="850"/>
                    <a:pt x="2509" y="850"/>
                  </a:cubicBezTo>
                  <a:cubicBezTo>
                    <a:pt x="2634" y="850"/>
                    <a:pt x="2757" y="877"/>
                    <a:pt x="2869" y="933"/>
                  </a:cubicBezTo>
                  <a:cubicBezTo>
                    <a:pt x="3169" y="1133"/>
                    <a:pt x="3369" y="1433"/>
                    <a:pt x="3403" y="1767"/>
                  </a:cubicBezTo>
                  <a:cubicBezTo>
                    <a:pt x="3469" y="2000"/>
                    <a:pt x="3469" y="2200"/>
                    <a:pt x="3469" y="2434"/>
                  </a:cubicBezTo>
                  <a:cubicBezTo>
                    <a:pt x="3469" y="2667"/>
                    <a:pt x="3469" y="2934"/>
                    <a:pt x="3403" y="3168"/>
                  </a:cubicBezTo>
                  <a:cubicBezTo>
                    <a:pt x="3302" y="3668"/>
                    <a:pt x="3136" y="4168"/>
                    <a:pt x="2869" y="4602"/>
                  </a:cubicBezTo>
                  <a:cubicBezTo>
                    <a:pt x="2669" y="5002"/>
                    <a:pt x="2368" y="5303"/>
                    <a:pt x="2002" y="5536"/>
                  </a:cubicBezTo>
                  <a:cubicBezTo>
                    <a:pt x="1866" y="5633"/>
                    <a:pt x="1696" y="5685"/>
                    <a:pt x="1518" y="5685"/>
                  </a:cubicBezTo>
                  <a:cubicBezTo>
                    <a:pt x="1391" y="5685"/>
                    <a:pt x="1260" y="5658"/>
                    <a:pt x="1134" y="5603"/>
                  </a:cubicBezTo>
                  <a:cubicBezTo>
                    <a:pt x="867" y="5403"/>
                    <a:pt x="667" y="5102"/>
                    <a:pt x="601" y="4769"/>
                  </a:cubicBezTo>
                  <a:cubicBezTo>
                    <a:pt x="567" y="4569"/>
                    <a:pt x="534" y="4335"/>
                    <a:pt x="534" y="4135"/>
                  </a:cubicBezTo>
                  <a:cubicBezTo>
                    <a:pt x="534" y="3868"/>
                    <a:pt x="567" y="3635"/>
                    <a:pt x="601" y="3368"/>
                  </a:cubicBezTo>
                  <a:cubicBezTo>
                    <a:pt x="701" y="2867"/>
                    <a:pt x="867" y="2400"/>
                    <a:pt x="1134" y="1933"/>
                  </a:cubicBezTo>
                  <a:lnTo>
                    <a:pt x="834" y="1466"/>
                  </a:lnTo>
                  <a:cubicBezTo>
                    <a:pt x="467" y="2067"/>
                    <a:pt x="234" y="2734"/>
                    <a:pt x="100" y="3401"/>
                  </a:cubicBezTo>
                  <a:cubicBezTo>
                    <a:pt x="33" y="3735"/>
                    <a:pt x="0" y="4068"/>
                    <a:pt x="0" y="4435"/>
                  </a:cubicBezTo>
                  <a:cubicBezTo>
                    <a:pt x="0" y="4702"/>
                    <a:pt x="33" y="5002"/>
                    <a:pt x="100" y="5303"/>
                  </a:cubicBezTo>
                  <a:cubicBezTo>
                    <a:pt x="167" y="5770"/>
                    <a:pt x="434" y="6170"/>
                    <a:pt x="834" y="6403"/>
                  </a:cubicBezTo>
                  <a:cubicBezTo>
                    <a:pt x="996" y="6492"/>
                    <a:pt x="1178" y="6535"/>
                    <a:pt x="1360" y="6535"/>
                  </a:cubicBezTo>
                  <a:cubicBezTo>
                    <a:pt x="1588" y="6535"/>
                    <a:pt x="1816" y="6467"/>
                    <a:pt x="2002" y="6337"/>
                  </a:cubicBezTo>
                  <a:cubicBezTo>
                    <a:pt x="2502" y="6003"/>
                    <a:pt x="2902" y="5603"/>
                    <a:pt x="3169" y="5069"/>
                  </a:cubicBezTo>
                  <a:cubicBezTo>
                    <a:pt x="3503" y="4469"/>
                    <a:pt x="3769" y="3835"/>
                    <a:pt x="3903" y="3134"/>
                  </a:cubicBezTo>
                  <a:cubicBezTo>
                    <a:pt x="3936" y="2801"/>
                    <a:pt x="3970" y="2467"/>
                    <a:pt x="3970" y="2134"/>
                  </a:cubicBezTo>
                  <a:cubicBezTo>
                    <a:pt x="4003" y="1833"/>
                    <a:pt x="3970" y="1533"/>
                    <a:pt x="3903" y="1233"/>
                  </a:cubicBezTo>
                  <a:cubicBezTo>
                    <a:pt x="3836" y="766"/>
                    <a:pt x="3569" y="366"/>
                    <a:pt x="3169" y="132"/>
                  </a:cubicBezTo>
                  <a:cubicBezTo>
                    <a:pt x="3007" y="44"/>
                    <a:pt x="2831" y="1"/>
                    <a:pt x="2654" y="1"/>
                  </a:cubicBez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41"/>
            <p:cNvSpPr/>
            <p:nvPr/>
          </p:nvSpPr>
          <p:spPr>
            <a:xfrm>
              <a:off x="4181500" y="1432500"/>
              <a:ext cx="253525" cy="161400"/>
            </a:xfrm>
            <a:custGeom>
              <a:avLst/>
              <a:gdLst/>
              <a:ahLst/>
              <a:cxnLst/>
              <a:rect l="l" t="t" r="r" b="b"/>
              <a:pathLst>
                <a:path w="10141" h="6456" extrusionOk="0">
                  <a:moveTo>
                    <a:pt x="9903" y="0"/>
                  </a:moveTo>
                  <a:cubicBezTo>
                    <a:pt x="9843" y="0"/>
                    <a:pt x="9777" y="19"/>
                    <a:pt x="9707" y="59"/>
                  </a:cubicBezTo>
                  <a:lnTo>
                    <a:pt x="434" y="5430"/>
                  </a:lnTo>
                  <a:cubicBezTo>
                    <a:pt x="167" y="5563"/>
                    <a:pt x="0" y="5863"/>
                    <a:pt x="0" y="6164"/>
                  </a:cubicBezTo>
                  <a:cubicBezTo>
                    <a:pt x="0" y="6351"/>
                    <a:pt x="82" y="6456"/>
                    <a:pt x="223" y="6456"/>
                  </a:cubicBezTo>
                  <a:cubicBezTo>
                    <a:pt x="283" y="6456"/>
                    <a:pt x="354" y="6437"/>
                    <a:pt x="434" y="6397"/>
                  </a:cubicBezTo>
                  <a:lnTo>
                    <a:pt x="9707" y="1060"/>
                  </a:lnTo>
                  <a:cubicBezTo>
                    <a:pt x="9941" y="893"/>
                    <a:pt x="10107" y="593"/>
                    <a:pt x="10141" y="293"/>
                  </a:cubicBezTo>
                  <a:cubicBezTo>
                    <a:pt x="10141" y="106"/>
                    <a:pt x="10042" y="0"/>
                    <a:pt x="9903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41"/>
            <p:cNvSpPr/>
            <p:nvPr/>
          </p:nvSpPr>
          <p:spPr>
            <a:xfrm>
              <a:off x="4181500" y="1384125"/>
              <a:ext cx="422825" cy="259000"/>
            </a:xfrm>
            <a:custGeom>
              <a:avLst/>
              <a:gdLst/>
              <a:ahLst/>
              <a:cxnLst/>
              <a:rect l="l" t="t" r="r" b="b"/>
              <a:pathLst>
                <a:path w="16913" h="10360" extrusionOk="0">
                  <a:moveTo>
                    <a:pt x="16674" y="1"/>
                  </a:moveTo>
                  <a:cubicBezTo>
                    <a:pt x="16615" y="1"/>
                    <a:pt x="16548" y="20"/>
                    <a:pt x="16479" y="60"/>
                  </a:cubicBezTo>
                  <a:lnTo>
                    <a:pt x="434" y="9333"/>
                  </a:lnTo>
                  <a:cubicBezTo>
                    <a:pt x="167" y="9466"/>
                    <a:pt x="0" y="9766"/>
                    <a:pt x="0" y="10067"/>
                  </a:cubicBezTo>
                  <a:cubicBezTo>
                    <a:pt x="0" y="10254"/>
                    <a:pt x="82" y="10359"/>
                    <a:pt x="223" y="10359"/>
                  </a:cubicBezTo>
                  <a:cubicBezTo>
                    <a:pt x="283" y="10359"/>
                    <a:pt x="354" y="10340"/>
                    <a:pt x="434" y="10300"/>
                  </a:cubicBezTo>
                  <a:lnTo>
                    <a:pt x="16479" y="1027"/>
                  </a:lnTo>
                  <a:cubicBezTo>
                    <a:pt x="16712" y="893"/>
                    <a:pt x="16912" y="593"/>
                    <a:pt x="16912" y="293"/>
                  </a:cubicBezTo>
                  <a:cubicBezTo>
                    <a:pt x="16912" y="106"/>
                    <a:pt x="16814" y="1"/>
                    <a:pt x="16674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41"/>
            <p:cNvSpPr/>
            <p:nvPr/>
          </p:nvSpPr>
          <p:spPr>
            <a:xfrm>
              <a:off x="3214125" y="2275600"/>
              <a:ext cx="185175" cy="121375"/>
            </a:xfrm>
            <a:custGeom>
              <a:avLst/>
              <a:gdLst/>
              <a:ahLst/>
              <a:cxnLst/>
              <a:rect l="l" t="t" r="r" b="b"/>
              <a:pathLst>
                <a:path w="7407" h="4855" extrusionOk="0">
                  <a:moveTo>
                    <a:pt x="7157" y="1"/>
                  </a:moveTo>
                  <a:cubicBezTo>
                    <a:pt x="7092" y="1"/>
                    <a:pt x="7019" y="20"/>
                    <a:pt x="6939" y="59"/>
                  </a:cubicBezTo>
                  <a:lnTo>
                    <a:pt x="468" y="3795"/>
                  </a:lnTo>
                  <a:cubicBezTo>
                    <a:pt x="201" y="3962"/>
                    <a:pt x="34" y="4262"/>
                    <a:pt x="1" y="4563"/>
                  </a:cubicBezTo>
                  <a:cubicBezTo>
                    <a:pt x="1" y="4750"/>
                    <a:pt x="99" y="4855"/>
                    <a:pt x="250" y="4855"/>
                  </a:cubicBezTo>
                  <a:cubicBezTo>
                    <a:pt x="314" y="4855"/>
                    <a:pt x="388" y="4836"/>
                    <a:pt x="468" y="4796"/>
                  </a:cubicBezTo>
                  <a:lnTo>
                    <a:pt x="6939" y="1027"/>
                  </a:lnTo>
                  <a:cubicBezTo>
                    <a:pt x="7206" y="860"/>
                    <a:pt x="7373" y="593"/>
                    <a:pt x="7406" y="293"/>
                  </a:cubicBezTo>
                  <a:cubicBezTo>
                    <a:pt x="7406" y="106"/>
                    <a:pt x="7308" y="1"/>
                    <a:pt x="7157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41"/>
            <p:cNvSpPr/>
            <p:nvPr/>
          </p:nvSpPr>
          <p:spPr>
            <a:xfrm>
              <a:off x="3136575" y="1546550"/>
              <a:ext cx="1609500" cy="2190750"/>
            </a:xfrm>
            <a:custGeom>
              <a:avLst/>
              <a:gdLst/>
              <a:ahLst/>
              <a:cxnLst/>
              <a:rect l="l" t="t" r="r" b="b"/>
              <a:pathLst>
                <a:path w="64380" h="87630" extrusionOk="0">
                  <a:moveTo>
                    <a:pt x="63946" y="534"/>
                  </a:moveTo>
                  <a:lnTo>
                    <a:pt x="63946" y="50136"/>
                  </a:lnTo>
                  <a:cubicBezTo>
                    <a:pt x="63946" y="50303"/>
                    <a:pt x="63846" y="50470"/>
                    <a:pt x="63713" y="50570"/>
                  </a:cubicBezTo>
                  <a:lnTo>
                    <a:pt x="434" y="87096"/>
                  </a:lnTo>
                  <a:lnTo>
                    <a:pt x="434" y="37461"/>
                  </a:lnTo>
                  <a:cubicBezTo>
                    <a:pt x="434" y="37294"/>
                    <a:pt x="534" y="37160"/>
                    <a:pt x="668" y="37060"/>
                  </a:cubicBezTo>
                  <a:lnTo>
                    <a:pt x="1468" y="36593"/>
                  </a:lnTo>
                  <a:cubicBezTo>
                    <a:pt x="1869" y="36360"/>
                    <a:pt x="2102" y="35926"/>
                    <a:pt x="2135" y="35459"/>
                  </a:cubicBezTo>
                  <a:lnTo>
                    <a:pt x="2135" y="32590"/>
                  </a:lnTo>
                  <a:cubicBezTo>
                    <a:pt x="2135" y="32424"/>
                    <a:pt x="2236" y="32290"/>
                    <a:pt x="2369" y="32190"/>
                  </a:cubicBezTo>
                  <a:lnTo>
                    <a:pt x="11442" y="26920"/>
                  </a:lnTo>
                  <a:lnTo>
                    <a:pt x="11442" y="29622"/>
                  </a:lnTo>
                  <a:cubicBezTo>
                    <a:pt x="11409" y="29989"/>
                    <a:pt x="11709" y="30322"/>
                    <a:pt x="12109" y="30356"/>
                  </a:cubicBezTo>
                  <a:cubicBezTo>
                    <a:pt x="12276" y="30356"/>
                    <a:pt x="12409" y="30289"/>
                    <a:pt x="12543" y="30222"/>
                  </a:cubicBezTo>
                  <a:lnTo>
                    <a:pt x="63946" y="534"/>
                  </a:lnTo>
                  <a:close/>
                  <a:moveTo>
                    <a:pt x="64113" y="0"/>
                  </a:moveTo>
                  <a:cubicBezTo>
                    <a:pt x="64046" y="0"/>
                    <a:pt x="63980" y="34"/>
                    <a:pt x="63913" y="67"/>
                  </a:cubicBezTo>
                  <a:lnTo>
                    <a:pt x="12309" y="29855"/>
                  </a:lnTo>
                  <a:cubicBezTo>
                    <a:pt x="12243" y="29889"/>
                    <a:pt x="12176" y="29922"/>
                    <a:pt x="12109" y="29922"/>
                  </a:cubicBezTo>
                  <a:cubicBezTo>
                    <a:pt x="11976" y="29922"/>
                    <a:pt x="11876" y="29788"/>
                    <a:pt x="11876" y="29588"/>
                  </a:cubicBezTo>
                  <a:lnTo>
                    <a:pt x="11876" y="26720"/>
                  </a:lnTo>
                  <a:cubicBezTo>
                    <a:pt x="11876" y="26519"/>
                    <a:pt x="11776" y="26419"/>
                    <a:pt x="11609" y="26419"/>
                  </a:cubicBezTo>
                  <a:cubicBezTo>
                    <a:pt x="11542" y="26419"/>
                    <a:pt x="11475" y="26419"/>
                    <a:pt x="11409" y="26486"/>
                  </a:cubicBezTo>
                  <a:lnTo>
                    <a:pt x="2169" y="31823"/>
                  </a:lnTo>
                  <a:cubicBezTo>
                    <a:pt x="1902" y="31990"/>
                    <a:pt x="1735" y="32290"/>
                    <a:pt x="1702" y="32590"/>
                  </a:cubicBezTo>
                  <a:lnTo>
                    <a:pt x="1702" y="35459"/>
                  </a:lnTo>
                  <a:cubicBezTo>
                    <a:pt x="1668" y="35793"/>
                    <a:pt x="1502" y="36060"/>
                    <a:pt x="1235" y="36260"/>
                  </a:cubicBezTo>
                  <a:lnTo>
                    <a:pt x="468" y="36693"/>
                  </a:lnTo>
                  <a:cubicBezTo>
                    <a:pt x="201" y="36894"/>
                    <a:pt x="34" y="37160"/>
                    <a:pt x="1" y="37494"/>
                  </a:cubicBezTo>
                  <a:lnTo>
                    <a:pt x="1" y="87296"/>
                  </a:lnTo>
                  <a:cubicBezTo>
                    <a:pt x="1" y="87496"/>
                    <a:pt x="101" y="87630"/>
                    <a:pt x="267" y="87630"/>
                  </a:cubicBezTo>
                  <a:cubicBezTo>
                    <a:pt x="334" y="87630"/>
                    <a:pt x="401" y="87597"/>
                    <a:pt x="468" y="87563"/>
                  </a:cubicBezTo>
                  <a:lnTo>
                    <a:pt x="63913" y="50904"/>
                  </a:lnTo>
                  <a:cubicBezTo>
                    <a:pt x="64180" y="50737"/>
                    <a:pt x="64347" y="50470"/>
                    <a:pt x="64380" y="50136"/>
                  </a:cubicBezTo>
                  <a:lnTo>
                    <a:pt x="64380" y="334"/>
                  </a:lnTo>
                  <a:cubicBezTo>
                    <a:pt x="64380" y="134"/>
                    <a:pt x="64280" y="0"/>
                    <a:pt x="64113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41"/>
            <p:cNvSpPr/>
            <p:nvPr/>
          </p:nvSpPr>
          <p:spPr>
            <a:xfrm>
              <a:off x="3226650" y="2378125"/>
              <a:ext cx="160125" cy="160000"/>
            </a:xfrm>
            <a:custGeom>
              <a:avLst/>
              <a:gdLst/>
              <a:ahLst/>
              <a:cxnLst/>
              <a:rect l="l" t="t" r="r" b="b"/>
              <a:pathLst>
                <a:path w="6405" h="6400" extrusionOk="0">
                  <a:moveTo>
                    <a:pt x="5938" y="428"/>
                  </a:moveTo>
                  <a:cubicBezTo>
                    <a:pt x="5971" y="462"/>
                    <a:pt x="5971" y="495"/>
                    <a:pt x="5971" y="562"/>
                  </a:cubicBezTo>
                  <a:lnTo>
                    <a:pt x="5971" y="2430"/>
                  </a:lnTo>
                  <a:cubicBezTo>
                    <a:pt x="5938" y="2663"/>
                    <a:pt x="5804" y="2897"/>
                    <a:pt x="5604" y="3030"/>
                  </a:cubicBezTo>
                  <a:lnTo>
                    <a:pt x="601" y="5932"/>
                  </a:lnTo>
                  <a:cubicBezTo>
                    <a:pt x="567" y="5966"/>
                    <a:pt x="501" y="5966"/>
                    <a:pt x="467" y="5966"/>
                  </a:cubicBezTo>
                  <a:cubicBezTo>
                    <a:pt x="434" y="5932"/>
                    <a:pt x="434" y="5899"/>
                    <a:pt x="434" y="5865"/>
                  </a:cubicBezTo>
                  <a:lnTo>
                    <a:pt x="434" y="3964"/>
                  </a:lnTo>
                  <a:cubicBezTo>
                    <a:pt x="467" y="3731"/>
                    <a:pt x="601" y="3497"/>
                    <a:pt x="801" y="3364"/>
                  </a:cubicBezTo>
                  <a:lnTo>
                    <a:pt x="5838" y="462"/>
                  </a:lnTo>
                  <a:cubicBezTo>
                    <a:pt x="5838" y="428"/>
                    <a:pt x="5904" y="428"/>
                    <a:pt x="5938" y="428"/>
                  </a:cubicBezTo>
                  <a:close/>
                  <a:moveTo>
                    <a:pt x="5916" y="1"/>
                  </a:moveTo>
                  <a:cubicBezTo>
                    <a:pt x="5809" y="1"/>
                    <a:pt x="5701" y="37"/>
                    <a:pt x="5604" y="95"/>
                  </a:cubicBezTo>
                  <a:lnTo>
                    <a:pt x="601" y="2997"/>
                  </a:lnTo>
                  <a:cubicBezTo>
                    <a:pt x="267" y="3230"/>
                    <a:pt x="34" y="3564"/>
                    <a:pt x="34" y="3964"/>
                  </a:cubicBezTo>
                  <a:lnTo>
                    <a:pt x="34" y="5865"/>
                  </a:lnTo>
                  <a:cubicBezTo>
                    <a:pt x="0" y="6032"/>
                    <a:pt x="100" y="6232"/>
                    <a:pt x="267" y="6332"/>
                  </a:cubicBezTo>
                  <a:cubicBezTo>
                    <a:pt x="334" y="6366"/>
                    <a:pt x="400" y="6399"/>
                    <a:pt x="501" y="6399"/>
                  </a:cubicBezTo>
                  <a:cubicBezTo>
                    <a:pt x="601" y="6399"/>
                    <a:pt x="701" y="6366"/>
                    <a:pt x="801" y="6299"/>
                  </a:cubicBezTo>
                  <a:lnTo>
                    <a:pt x="5838" y="3397"/>
                  </a:lnTo>
                  <a:cubicBezTo>
                    <a:pt x="6138" y="3164"/>
                    <a:pt x="6371" y="2797"/>
                    <a:pt x="6371" y="2430"/>
                  </a:cubicBezTo>
                  <a:lnTo>
                    <a:pt x="6371" y="528"/>
                  </a:lnTo>
                  <a:cubicBezTo>
                    <a:pt x="6405" y="328"/>
                    <a:pt x="6305" y="161"/>
                    <a:pt x="6138" y="61"/>
                  </a:cubicBezTo>
                  <a:cubicBezTo>
                    <a:pt x="6068" y="19"/>
                    <a:pt x="5992" y="1"/>
                    <a:pt x="5916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41"/>
            <p:cNvSpPr/>
            <p:nvPr/>
          </p:nvSpPr>
          <p:spPr>
            <a:xfrm>
              <a:off x="3246650" y="2433200"/>
              <a:ext cx="96775" cy="66050"/>
            </a:xfrm>
            <a:custGeom>
              <a:avLst/>
              <a:gdLst/>
              <a:ahLst/>
              <a:cxnLst/>
              <a:rect l="l" t="t" r="r" b="b"/>
              <a:pathLst>
                <a:path w="3871" h="2642" extrusionOk="0">
                  <a:moveTo>
                    <a:pt x="3691" y="1"/>
                  </a:moveTo>
                  <a:cubicBezTo>
                    <a:pt x="3654" y="1"/>
                    <a:pt x="3613" y="9"/>
                    <a:pt x="3570" y="27"/>
                  </a:cubicBezTo>
                  <a:lnTo>
                    <a:pt x="301" y="1928"/>
                  </a:lnTo>
                  <a:cubicBezTo>
                    <a:pt x="134" y="2061"/>
                    <a:pt x="1" y="2228"/>
                    <a:pt x="1" y="2428"/>
                  </a:cubicBezTo>
                  <a:cubicBezTo>
                    <a:pt x="1" y="2566"/>
                    <a:pt x="64" y="2641"/>
                    <a:pt x="159" y="2641"/>
                  </a:cubicBezTo>
                  <a:cubicBezTo>
                    <a:pt x="201" y="2641"/>
                    <a:pt x="249" y="2626"/>
                    <a:pt x="301" y="2595"/>
                  </a:cubicBezTo>
                  <a:lnTo>
                    <a:pt x="3570" y="694"/>
                  </a:lnTo>
                  <a:cubicBezTo>
                    <a:pt x="3770" y="594"/>
                    <a:pt x="3870" y="393"/>
                    <a:pt x="3870" y="193"/>
                  </a:cubicBezTo>
                  <a:cubicBezTo>
                    <a:pt x="3870" y="70"/>
                    <a:pt x="3797" y="1"/>
                    <a:pt x="3691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41"/>
            <p:cNvSpPr/>
            <p:nvPr/>
          </p:nvSpPr>
          <p:spPr>
            <a:xfrm>
              <a:off x="3355075" y="2416350"/>
              <a:ext cx="14200" cy="20025"/>
            </a:xfrm>
            <a:custGeom>
              <a:avLst/>
              <a:gdLst/>
              <a:ahLst/>
              <a:cxnLst/>
              <a:rect l="l" t="t" r="r" b="b"/>
              <a:pathLst>
                <a:path w="568" h="801" extrusionOk="0">
                  <a:moveTo>
                    <a:pt x="567" y="0"/>
                  </a:moveTo>
                  <a:lnTo>
                    <a:pt x="34" y="334"/>
                  </a:lnTo>
                  <a:cubicBezTo>
                    <a:pt x="0" y="334"/>
                    <a:pt x="0" y="367"/>
                    <a:pt x="0" y="400"/>
                  </a:cubicBezTo>
                  <a:lnTo>
                    <a:pt x="267" y="801"/>
                  </a:lnTo>
                  <a:cubicBezTo>
                    <a:pt x="267" y="801"/>
                    <a:pt x="300" y="801"/>
                    <a:pt x="300" y="767"/>
                  </a:cubicBezTo>
                  <a:lnTo>
                    <a:pt x="567" y="67"/>
                  </a:lnTo>
                  <a:lnTo>
                    <a:pt x="567" y="0"/>
                  </a:ln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41"/>
            <p:cNvSpPr/>
            <p:nvPr/>
          </p:nvSpPr>
          <p:spPr>
            <a:xfrm>
              <a:off x="3210800" y="2994475"/>
              <a:ext cx="20875" cy="27950"/>
            </a:xfrm>
            <a:custGeom>
              <a:avLst/>
              <a:gdLst/>
              <a:ahLst/>
              <a:cxnLst/>
              <a:rect l="l" t="t" r="r" b="b"/>
              <a:pathLst>
                <a:path w="835" h="1118" extrusionOk="0">
                  <a:moveTo>
                    <a:pt x="619" y="0"/>
                  </a:moveTo>
                  <a:cubicBezTo>
                    <a:pt x="565" y="0"/>
                    <a:pt x="502" y="19"/>
                    <a:pt x="434" y="58"/>
                  </a:cubicBezTo>
                  <a:cubicBezTo>
                    <a:pt x="167" y="225"/>
                    <a:pt x="34" y="525"/>
                    <a:pt x="0" y="826"/>
                  </a:cubicBezTo>
                  <a:cubicBezTo>
                    <a:pt x="0" y="1013"/>
                    <a:pt x="99" y="1118"/>
                    <a:pt x="238" y="1118"/>
                  </a:cubicBezTo>
                  <a:cubicBezTo>
                    <a:pt x="298" y="1118"/>
                    <a:pt x="364" y="1099"/>
                    <a:pt x="434" y="1059"/>
                  </a:cubicBezTo>
                  <a:cubicBezTo>
                    <a:pt x="668" y="892"/>
                    <a:pt x="834" y="625"/>
                    <a:pt x="834" y="325"/>
                  </a:cubicBezTo>
                  <a:cubicBezTo>
                    <a:pt x="834" y="113"/>
                    <a:pt x="751" y="0"/>
                    <a:pt x="619" y="0"/>
                  </a:cubicBez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41"/>
            <p:cNvSpPr/>
            <p:nvPr/>
          </p:nvSpPr>
          <p:spPr>
            <a:xfrm>
              <a:off x="3295850" y="2896875"/>
              <a:ext cx="21725" cy="27975"/>
            </a:xfrm>
            <a:custGeom>
              <a:avLst/>
              <a:gdLst/>
              <a:ahLst/>
              <a:cxnLst/>
              <a:rect l="l" t="t" r="r" b="b"/>
              <a:pathLst>
                <a:path w="869" h="1119" extrusionOk="0">
                  <a:moveTo>
                    <a:pt x="630" y="1"/>
                  </a:moveTo>
                  <a:cubicBezTo>
                    <a:pt x="571" y="1"/>
                    <a:pt x="504" y="20"/>
                    <a:pt x="434" y="60"/>
                  </a:cubicBezTo>
                  <a:cubicBezTo>
                    <a:pt x="168" y="226"/>
                    <a:pt x="1" y="493"/>
                    <a:pt x="1" y="793"/>
                  </a:cubicBezTo>
                  <a:cubicBezTo>
                    <a:pt x="1" y="1006"/>
                    <a:pt x="84" y="1118"/>
                    <a:pt x="228" y="1118"/>
                  </a:cubicBezTo>
                  <a:cubicBezTo>
                    <a:pt x="287" y="1118"/>
                    <a:pt x="357" y="1099"/>
                    <a:pt x="434" y="1060"/>
                  </a:cubicBezTo>
                  <a:cubicBezTo>
                    <a:pt x="668" y="893"/>
                    <a:pt x="835" y="593"/>
                    <a:pt x="868" y="293"/>
                  </a:cubicBezTo>
                  <a:cubicBezTo>
                    <a:pt x="868" y="106"/>
                    <a:pt x="770" y="1"/>
                    <a:pt x="630" y="1"/>
                  </a:cubicBez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41"/>
            <p:cNvSpPr/>
            <p:nvPr/>
          </p:nvSpPr>
          <p:spPr>
            <a:xfrm>
              <a:off x="3380075" y="2847700"/>
              <a:ext cx="20875" cy="27950"/>
            </a:xfrm>
            <a:custGeom>
              <a:avLst/>
              <a:gdLst/>
              <a:ahLst/>
              <a:cxnLst/>
              <a:rect l="l" t="t" r="r" b="b"/>
              <a:pathLst>
                <a:path w="835" h="1118" extrusionOk="0">
                  <a:moveTo>
                    <a:pt x="619" y="0"/>
                  </a:moveTo>
                  <a:cubicBezTo>
                    <a:pt x="565" y="0"/>
                    <a:pt x="503" y="19"/>
                    <a:pt x="435" y="58"/>
                  </a:cubicBezTo>
                  <a:cubicBezTo>
                    <a:pt x="168" y="225"/>
                    <a:pt x="1" y="525"/>
                    <a:pt x="1" y="826"/>
                  </a:cubicBezTo>
                  <a:cubicBezTo>
                    <a:pt x="1" y="1013"/>
                    <a:pt x="99" y="1118"/>
                    <a:pt x="239" y="1118"/>
                  </a:cubicBezTo>
                  <a:cubicBezTo>
                    <a:pt x="298" y="1118"/>
                    <a:pt x="365" y="1099"/>
                    <a:pt x="435" y="1059"/>
                  </a:cubicBezTo>
                  <a:cubicBezTo>
                    <a:pt x="668" y="892"/>
                    <a:pt x="835" y="626"/>
                    <a:pt x="835" y="325"/>
                  </a:cubicBezTo>
                  <a:cubicBezTo>
                    <a:pt x="835" y="113"/>
                    <a:pt x="751" y="0"/>
                    <a:pt x="619" y="0"/>
                  </a:cubicBez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41"/>
            <p:cNvSpPr/>
            <p:nvPr/>
          </p:nvSpPr>
          <p:spPr>
            <a:xfrm>
              <a:off x="3465150" y="2820325"/>
              <a:ext cx="20875" cy="28175"/>
            </a:xfrm>
            <a:custGeom>
              <a:avLst/>
              <a:gdLst/>
              <a:ahLst/>
              <a:cxnLst/>
              <a:rect l="l" t="t" r="r" b="b"/>
              <a:pathLst>
                <a:path w="835" h="1127" extrusionOk="0">
                  <a:moveTo>
                    <a:pt x="592" y="0"/>
                  </a:moveTo>
                  <a:cubicBezTo>
                    <a:pt x="536" y="0"/>
                    <a:pt x="472" y="17"/>
                    <a:pt x="401" y="53"/>
                  </a:cubicBezTo>
                  <a:cubicBezTo>
                    <a:pt x="167" y="219"/>
                    <a:pt x="0" y="520"/>
                    <a:pt x="0" y="820"/>
                  </a:cubicBezTo>
                  <a:cubicBezTo>
                    <a:pt x="0" y="1006"/>
                    <a:pt x="81" y="1127"/>
                    <a:pt x="209" y="1127"/>
                  </a:cubicBezTo>
                  <a:cubicBezTo>
                    <a:pt x="265" y="1127"/>
                    <a:pt x="330" y="1104"/>
                    <a:pt x="401" y="1053"/>
                  </a:cubicBezTo>
                  <a:cubicBezTo>
                    <a:pt x="667" y="887"/>
                    <a:pt x="834" y="620"/>
                    <a:pt x="834" y="320"/>
                  </a:cubicBezTo>
                  <a:cubicBezTo>
                    <a:pt x="834" y="124"/>
                    <a:pt x="745" y="0"/>
                    <a:pt x="592" y="0"/>
                  </a:cubicBez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41"/>
            <p:cNvSpPr/>
            <p:nvPr/>
          </p:nvSpPr>
          <p:spPr>
            <a:xfrm>
              <a:off x="3550200" y="2732600"/>
              <a:ext cx="20875" cy="27950"/>
            </a:xfrm>
            <a:custGeom>
              <a:avLst/>
              <a:gdLst/>
              <a:ahLst/>
              <a:cxnLst/>
              <a:rect l="l" t="t" r="r" b="b"/>
              <a:pathLst>
                <a:path w="835" h="1118" extrusionOk="0">
                  <a:moveTo>
                    <a:pt x="597" y="0"/>
                  </a:moveTo>
                  <a:cubicBezTo>
                    <a:pt x="537" y="0"/>
                    <a:pt x="471" y="19"/>
                    <a:pt x="401" y="59"/>
                  </a:cubicBezTo>
                  <a:cubicBezTo>
                    <a:pt x="168" y="226"/>
                    <a:pt x="1" y="493"/>
                    <a:pt x="1" y="793"/>
                  </a:cubicBezTo>
                  <a:cubicBezTo>
                    <a:pt x="1" y="1006"/>
                    <a:pt x="84" y="1118"/>
                    <a:pt x="216" y="1118"/>
                  </a:cubicBezTo>
                  <a:cubicBezTo>
                    <a:pt x="270" y="1118"/>
                    <a:pt x="333" y="1099"/>
                    <a:pt x="401" y="1060"/>
                  </a:cubicBezTo>
                  <a:cubicBezTo>
                    <a:pt x="635" y="893"/>
                    <a:pt x="801" y="593"/>
                    <a:pt x="835" y="293"/>
                  </a:cubicBezTo>
                  <a:cubicBezTo>
                    <a:pt x="835" y="105"/>
                    <a:pt x="736" y="0"/>
                    <a:pt x="597" y="0"/>
                  </a:cubicBez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41"/>
            <p:cNvSpPr/>
            <p:nvPr/>
          </p:nvSpPr>
          <p:spPr>
            <a:xfrm>
              <a:off x="3634425" y="2701075"/>
              <a:ext cx="20875" cy="28175"/>
            </a:xfrm>
            <a:custGeom>
              <a:avLst/>
              <a:gdLst/>
              <a:ahLst/>
              <a:cxnLst/>
              <a:rect l="l" t="t" r="r" b="b"/>
              <a:pathLst>
                <a:path w="835" h="1127" extrusionOk="0">
                  <a:moveTo>
                    <a:pt x="606" y="0"/>
                  </a:moveTo>
                  <a:cubicBezTo>
                    <a:pt x="555" y="0"/>
                    <a:pt x="497" y="17"/>
                    <a:pt x="434" y="53"/>
                  </a:cubicBezTo>
                  <a:cubicBezTo>
                    <a:pt x="168" y="219"/>
                    <a:pt x="1" y="520"/>
                    <a:pt x="1" y="820"/>
                  </a:cubicBezTo>
                  <a:cubicBezTo>
                    <a:pt x="1" y="1006"/>
                    <a:pt x="82" y="1127"/>
                    <a:pt x="221" y="1127"/>
                  </a:cubicBezTo>
                  <a:cubicBezTo>
                    <a:pt x="282" y="1127"/>
                    <a:pt x="354" y="1104"/>
                    <a:pt x="434" y="1053"/>
                  </a:cubicBezTo>
                  <a:cubicBezTo>
                    <a:pt x="668" y="886"/>
                    <a:pt x="835" y="620"/>
                    <a:pt x="835" y="319"/>
                  </a:cubicBezTo>
                  <a:cubicBezTo>
                    <a:pt x="835" y="124"/>
                    <a:pt x="745" y="0"/>
                    <a:pt x="606" y="0"/>
                  </a:cubicBez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41"/>
            <p:cNvSpPr/>
            <p:nvPr/>
          </p:nvSpPr>
          <p:spPr>
            <a:xfrm>
              <a:off x="3719500" y="2602975"/>
              <a:ext cx="20875" cy="28175"/>
            </a:xfrm>
            <a:custGeom>
              <a:avLst/>
              <a:gdLst/>
              <a:ahLst/>
              <a:cxnLst/>
              <a:rect l="l" t="t" r="r" b="b"/>
              <a:pathLst>
                <a:path w="835" h="1127" extrusionOk="0">
                  <a:moveTo>
                    <a:pt x="599" y="0"/>
                  </a:moveTo>
                  <a:cubicBezTo>
                    <a:pt x="539" y="0"/>
                    <a:pt x="471" y="23"/>
                    <a:pt x="401" y="74"/>
                  </a:cubicBezTo>
                  <a:cubicBezTo>
                    <a:pt x="167" y="241"/>
                    <a:pt x="0" y="507"/>
                    <a:pt x="0" y="808"/>
                  </a:cubicBezTo>
                  <a:cubicBezTo>
                    <a:pt x="0" y="1003"/>
                    <a:pt x="90" y="1127"/>
                    <a:pt x="229" y="1127"/>
                  </a:cubicBezTo>
                  <a:cubicBezTo>
                    <a:pt x="280" y="1127"/>
                    <a:pt x="338" y="1110"/>
                    <a:pt x="401" y="1074"/>
                  </a:cubicBezTo>
                  <a:cubicBezTo>
                    <a:pt x="667" y="908"/>
                    <a:pt x="834" y="607"/>
                    <a:pt x="834" y="307"/>
                  </a:cubicBezTo>
                  <a:cubicBezTo>
                    <a:pt x="834" y="121"/>
                    <a:pt x="737" y="0"/>
                    <a:pt x="599" y="0"/>
                  </a:cubicBez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41"/>
            <p:cNvSpPr/>
            <p:nvPr/>
          </p:nvSpPr>
          <p:spPr>
            <a:xfrm>
              <a:off x="3803725" y="2579150"/>
              <a:ext cx="20875" cy="27975"/>
            </a:xfrm>
            <a:custGeom>
              <a:avLst/>
              <a:gdLst/>
              <a:ahLst/>
              <a:cxnLst/>
              <a:rect l="l" t="t" r="r" b="b"/>
              <a:pathLst>
                <a:path w="835" h="1119" extrusionOk="0">
                  <a:moveTo>
                    <a:pt x="623" y="1"/>
                  </a:moveTo>
                  <a:cubicBezTo>
                    <a:pt x="567" y="1"/>
                    <a:pt x="504" y="20"/>
                    <a:pt x="434" y="59"/>
                  </a:cubicBezTo>
                  <a:cubicBezTo>
                    <a:pt x="167" y="226"/>
                    <a:pt x="0" y="493"/>
                    <a:pt x="0" y="793"/>
                  </a:cubicBezTo>
                  <a:cubicBezTo>
                    <a:pt x="0" y="1006"/>
                    <a:pt x="84" y="1118"/>
                    <a:pt x="228" y="1118"/>
                  </a:cubicBezTo>
                  <a:cubicBezTo>
                    <a:pt x="287" y="1118"/>
                    <a:pt x="356" y="1099"/>
                    <a:pt x="434" y="1060"/>
                  </a:cubicBezTo>
                  <a:cubicBezTo>
                    <a:pt x="667" y="893"/>
                    <a:pt x="834" y="593"/>
                    <a:pt x="834" y="293"/>
                  </a:cubicBezTo>
                  <a:cubicBezTo>
                    <a:pt x="834" y="106"/>
                    <a:pt x="752" y="1"/>
                    <a:pt x="623" y="1"/>
                  </a:cubicBez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41"/>
            <p:cNvSpPr/>
            <p:nvPr/>
          </p:nvSpPr>
          <p:spPr>
            <a:xfrm>
              <a:off x="3888775" y="2309825"/>
              <a:ext cx="20875" cy="28325"/>
            </a:xfrm>
            <a:custGeom>
              <a:avLst/>
              <a:gdLst/>
              <a:ahLst/>
              <a:cxnLst/>
              <a:rect l="l" t="t" r="r" b="b"/>
              <a:pathLst>
                <a:path w="835" h="1133" extrusionOk="0">
                  <a:moveTo>
                    <a:pt x="593" y="0"/>
                  </a:moveTo>
                  <a:cubicBezTo>
                    <a:pt x="534" y="0"/>
                    <a:pt x="469" y="19"/>
                    <a:pt x="401" y="58"/>
                  </a:cubicBezTo>
                  <a:cubicBezTo>
                    <a:pt x="168" y="225"/>
                    <a:pt x="1" y="525"/>
                    <a:pt x="1" y="825"/>
                  </a:cubicBezTo>
                  <a:cubicBezTo>
                    <a:pt x="1" y="1011"/>
                    <a:pt x="82" y="1132"/>
                    <a:pt x="210" y="1132"/>
                  </a:cubicBezTo>
                  <a:cubicBezTo>
                    <a:pt x="266" y="1132"/>
                    <a:pt x="330" y="1109"/>
                    <a:pt x="401" y="1059"/>
                  </a:cubicBezTo>
                  <a:cubicBezTo>
                    <a:pt x="668" y="892"/>
                    <a:pt x="801" y="625"/>
                    <a:pt x="835" y="325"/>
                  </a:cubicBezTo>
                  <a:cubicBezTo>
                    <a:pt x="835" y="112"/>
                    <a:pt x="734" y="0"/>
                    <a:pt x="593" y="0"/>
                  </a:cubicBez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41"/>
            <p:cNvSpPr/>
            <p:nvPr/>
          </p:nvSpPr>
          <p:spPr>
            <a:xfrm>
              <a:off x="3973000" y="2457025"/>
              <a:ext cx="21725" cy="28200"/>
            </a:xfrm>
            <a:custGeom>
              <a:avLst/>
              <a:gdLst/>
              <a:ahLst/>
              <a:cxnLst/>
              <a:rect l="l" t="t" r="r" b="b"/>
              <a:pathLst>
                <a:path w="869" h="1128" extrusionOk="0">
                  <a:moveTo>
                    <a:pt x="633" y="1"/>
                  </a:moveTo>
                  <a:cubicBezTo>
                    <a:pt x="573" y="1"/>
                    <a:pt x="505" y="24"/>
                    <a:pt x="434" y="74"/>
                  </a:cubicBezTo>
                  <a:cubicBezTo>
                    <a:pt x="168" y="208"/>
                    <a:pt x="1" y="508"/>
                    <a:pt x="1" y="808"/>
                  </a:cubicBezTo>
                  <a:cubicBezTo>
                    <a:pt x="1" y="1003"/>
                    <a:pt x="108" y="1127"/>
                    <a:pt x="257" y="1127"/>
                  </a:cubicBezTo>
                  <a:cubicBezTo>
                    <a:pt x="312" y="1127"/>
                    <a:pt x="372" y="1111"/>
                    <a:pt x="434" y="1075"/>
                  </a:cubicBezTo>
                  <a:cubicBezTo>
                    <a:pt x="668" y="875"/>
                    <a:pt x="835" y="608"/>
                    <a:pt x="868" y="308"/>
                  </a:cubicBezTo>
                  <a:cubicBezTo>
                    <a:pt x="868" y="122"/>
                    <a:pt x="771" y="1"/>
                    <a:pt x="633" y="1"/>
                  </a:cubicBez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41"/>
            <p:cNvSpPr/>
            <p:nvPr/>
          </p:nvSpPr>
          <p:spPr>
            <a:xfrm>
              <a:off x="4058075" y="2457025"/>
              <a:ext cx="20875" cy="28200"/>
            </a:xfrm>
            <a:custGeom>
              <a:avLst/>
              <a:gdLst/>
              <a:ahLst/>
              <a:cxnLst/>
              <a:rect l="l" t="t" r="r" b="b"/>
              <a:pathLst>
                <a:path w="835" h="1128" extrusionOk="0">
                  <a:moveTo>
                    <a:pt x="614" y="1"/>
                  </a:moveTo>
                  <a:cubicBezTo>
                    <a:pt x="553" y="1"/>
                    <a:pt x="481" y="24"/>
                    <a:pt x="401" y="74"/>
                  </a:cubicBezTo>
                  <a:cubicBezTo>
                    <a:pt x="167" y="241"/>
                    <a:pt x="0" y="508"/>
                    <a:pt x="0" y="808"/>
                  </a:cubicBezTo>
                  <a:cubicBezTo>
                    <a:pt x="0" y="1003"/>
                    <a:pt x="90" y="1127"/>
                    <a:pt x="229" y="1127"/>
                  </a:cubicBezTo>
                  <a:cubicBezTo>
                    <a:pt x="280" y="1127"/>
                    <a:pt x="338" y="1111"/>
                    <a:pt x="401" y="1075"/>
                  </a:cubicBezTo>
                  <a:cubicBezTo>
                    <a:pt x="667" y="875"/>
                    <a:pt x="801" y="608"/>
                    <a:pt x="834" y="308"/>
                  </a:cubicBezTo>
                  <a:cubicBezTo>
                    <a:pt x="834" y="122"/>
                    <a:pt x="753" y="1"/>
                    <a:pt x="614" y="1"/>
                  </a:cubicBez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41"/>
            <p:cNvSpPr/>
            <p:nvPr/>
          </p:nvSpPr>
          <p:spPr>
            <a:xfrm>
              <a:off x="4142300" y="2457025"/>
              <a:ext cx="20875" cy="28200"/>
            </a:xfrm>
            <a:custGeom>
              <a:avLst/>
              <a:gdLst/>
              <a:ahLst/>
              <a:cxnLst/>
              <a:rect l="l" t="t" r="r" b="b"/>
              <a:pathLst>
                <a:path w="835" h="1128" extrusionOk="0">
                  <a:moveTo>
                    <a:pt x="625" y="1"/>
                  </a:moveTo>
                  <a:cubicBezTo>
                    <a:pt x="569" y="1"/>
                    <a:pt x="505" y="24"/>
                    <a:pt x="434" y="74"/>
                  </a:cubicBezTo>
                  <a:cubicBezTo>
                    <a:pt x="167" y="241"/>
                    <a:pt x="34" y="508"/>
                    <a:pt x="0" y="808"/>
                  </a:cubicBezTo>
                  <a:cubicBezTo>
                    <a:pt x="0" y="1003"/>
                    <a:pt x="108" y="1127"/>
                    <a:pt x="257" y="1127"/>
                  </a:cubicBezTo>
                  <a:cubicBezTo>
                    <a:pt x="311" y="1127"/>
                    <a:pt x="371" y="1111"/>
                    <a:pt x="434" y="1075"/>
                  </a:cubicBezTo>
                  <a:cubicBezTo>
                    <a:pt x="667" y="875"/>
                    <a:pt x="834" y="608"/>
                    <a:pt x="834" y="308"/>
                  </a:cubicBezTo>
                  <a:cubicBezTo>
                    <a:pt x="834" y="122"/>
                    <a:pt x="753" y="1"/>
                    <a:pt x="625" y="1"/>
                  </a:cubicBez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41"/>
            <p:cNvSpPr/>
            <p:nvPr/>
          </p:nvSpPr>
          <p:spPr>
            <a:xfrm>
              <a:off x="4226525" y="2309825"/>
              <a:ext cx="21700" cy="28325"/>
            </a:xfrm>
            <a:custGeom>
              <a:avLst/>
              <a:gdLst/>
              <a:ahLst/>
              <a:cxnLst/>
              <a:rect l="l" t="t" r="r" b="b"/>
              <a:pathLst>
                <a:path w="868" h="1133" extrusionOk="0">
                  <a:moveTo>
                    <a:pt x="640" y="0"/>
                  </a:moveTo>
                  <a:cubicBezTo>
                    <a:pt x="581" y="0"/>
                    <a:pt x="512" y="19"/>
                    <a:pt x="434" y="58"/>
                  </a:cubicBezTo>
                  <a:cubicBezTo>
                    <a:pt x="201" y="225"/>
                    <a:pt x="34" y="525"/>
                    <a:pt x="0" y="825"/>
                  </a:cubicBezTo>
                  <a:cubicBezTo>
                    <a:pt x="0" y="1011"/>
                    <a:pt x="98" y="1132"/>
                    <a:pt x="235" y="1132"/>
                  </a:cubicBezTo>
                  <a:cubicBezTo>
                    <a:pt x="295" y="1132"/>
                    <a:pt x="363" y="1109"/>
                    <a:pt x="434" y="1059"/>
                  </a:cubicBezTo>
                  <a:cubicBezTo>
                    <a:pt x="701" y="892"/>
                    <a:pt x="834" y="625"/>
                    <a:pt x="868" y="325"/>
                  </a:cubicBezTo>
                  <a:cubicBezTo>
                    <a:pt x="868" y="112"/>
                    <a:pt x="784" y="0"/>
                    <a:pt x="640" y="0"/>
                  </a:cubicBez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41"/>
            <p:cNvSpPr/>
            <p:nvPr/>
          </p:nvSpPr>
          <p:spPr>
            <a:xfrm>
              <a:off x="4311575" y="2281900"/>
              <a:ext cx="20875" cy="28200"/>
            </a:xfrm>
            <a:custGeom>
              <a:avLst/>
              <a:gdLst/>
              <a:ahLst/>
              <a:cxnLst/>
              <a:rect l="l" t="t" r="r" b="b"/>
              <a:pathLst>
                <a:path w="835" h="1128" extrusionOk="0">
                  <a:moveTo>
                    <a:pt x="626" y="1"/>
                  </a:moveTo>
                  <a:cubicBezTo>
                    <a:pt x="570" y="1"/>
                    <a:pt x="505" y="24"/>
                    <a:pt x="434" y="74"/>
                  </a:cubicBezTo>
                  <a:cubicBezTo>
                    <a:pt x="168" y="241"/>
                    <a:pt x="34" y="508"/>
                    <a:pt x="1" y="808"/>
                  </a:cubicBezTo>
                  <a:cubicBezTo>
                    <a:pt x="1" y="1003"/>
                    <a:pt x="108" y="1127"/>
                    <a:pt x="257" y="1127"/>
                  </a:cubicBezTo>
                  <a:cubicBezTo>
                    <a:pt x="312" y="1127"/>
                    <a:pt x="372" y="1111"/>
                    <a:pt x="434" y="1075"/>
                  </a:cubicBezTo>
                  <a:cubicBezTo>
                    <a:pt x="668" y="908"/>
                    <a:pt x="835" y="608"/>
                    <a:pt x="835" y="308"/>
                  </a:cubicBezTo>
                  <a:cubicBezTo>
                    <a:pt x="835" y="122"/>
                    <a:pt x="754" y="1"/>
                    <a:pt x="626" y="1"/>
                  </a:cubicBez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41"/>
            <p:cNvSpPr/>
            <p:nvPr/>
          </p:nvSpPr>
          <p:spPr>
            <a:xfrm>
              <a:off x="4396650" y="2163175"/>
              <a:ext cx="21700" cy="28200"/>
            </a:xfrm>
            <a:custGeom>
              <a:avLst/>
              <a:gdLst/>
              <a:ahLst/>
              <a:cxnLst/>
              <a:rect l="l" t="t" r="r" b="b"/>
              <a:pathLst>
                <a:path w="868" h="1128" extrusionOk="0">
                  <a:moveTo>
                    <a:pt x="611" y="1"/>
                  </a:moveTo>
                  <a:cubicBezTo>
                    <a:pt x="557" y="1"/>
                    <a:pt x="496" y="17"/>
                    <a:pt x="434" y="53"/>
                  </a:cubicBezTo>
                  <a:cubicBezTo>
                    <a:pt x="167" y="220"/>
                    <a:pt x="34" y="520"/>
                    <a:pt x="0" y="820"/>
                  </a:cubicBezTo>
                  <a:cubicBezTo>
                    <a:pt x="0" y="1006"/>
                    <a:pt x="97" y="1127"/>
                    <a:pt x="235" y="1127"/>
                  </a:cubicBezTo>
                  <a:cubicBezTo>
                    <a:pt x="295" y="1127"/>
                    <a:pt x="363" y="1104"/>
                    <a:pt x="434" y="1054"/>
                  </a:cubicBezTo>
                  <a:cubicBezTo>
                    <a:pt x="667" y="887"/>
                    <a:pt x="834" y="620"/>
                    <a:pt x="868" y="320"/>
                  </a:cubicBezTo>
                  <a:cubicBezTo>
                    <a:pt x="868" y="125"/>
                    <a:pt x="760" y="1"/>
                    <a:pt x="611" y="1"/>
                  </a:cubicBez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41"/>
            <p:cNvSpPr/>
            <p:nvPr/>
          </p:nvSpPr>
          <p:spPr>
            <a:xfrm>
              <a:off x="4480025" y="2163675"/>
              <a:ext cx="23375" cy="28250"/>
            </a:xfrm>
            <a:custGeom>
              <a:avLst/>
              <a:gdLst/>
              <a:ahLst/>
              <a:cxnLst/>
              <a:rect l="l" t="t" r="r" b="b"/>
              <a:pathLst>
                <a:path w="935" h="1130" extrusionOk="0">
                  <a:moveTo>
                    <a:pt x="645" y="0"/>
                  </a:moveTo>
                  <a:cubicBezTo>
                    <a:pt x="488" y="0"/>
                    <a:pt x="298" y="133"/>
                    <a:pt x="168" y="367"/>
                  </a:cubicBezTo>
                  <a:cubicBezTo>
                    <a:pt x="1" y="667"/>
                    <a:pt x="1" y="1001"/>
                    <a:pt x="168" y="1101"/>
                  </a:cubicBezTo>
                  <a:cubicBezTo>
                    <a:pt x="201" y="1120"/>
                    <a:pt x="237" y="1130"/>
                    <a:pt x="277" y="1130"/>
                  </a:cubicBezTo>
                  <a:cubicBezTo>
                    <a:pt x="436" y="1130"/>
                    <a:pt x="634" y="975"/>
                    <a:pt x="768" y="734"/>
                  </a:cubicBezTo>
                  <a:cubicBezTo>
                    <a:pt x="935" y="433"/>
                    <a:pt x="935" y="133"/>
                    <a:pt x="768" y="33"/>
                  </a:cubicBezTo>
                  <a:cubicBezTo>
                    <a:pt x="731" y="11"/>
                    <a:pt x="689" y="0"/>
                    <a:pt x="645" y="0"/>
                  </a:cubicBez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41"/>
            <p:cNvSpPr/>
            <p:nvPr/>
          </p:nvSpPr>
          <p:spPr>
            <a:xfrm>
              <a:off x="4564275" y="2163675"/>
              <a:ext cx="24200" cy="28250"/>
            </a:xfrm>
            <a:custGeom>
              <a:avLst/>
              <a:gdLst/>
              <a:ahLst/>
              <a:cxnLst/>
              <a:rect l="l" t="t" r="r" b="b"/>
              <a:pathLst>
                <a:path w="968" h="1130" extrusionOk="0">
                  <a:moveTo>
                    <a:pt x="677" y="0"/>
                  </a:moveTo>
                  <a:cubicBezTo>
                    <a:pt x="521" y="0"/>
                    <a:pt x="330" y="133"/>
                    <a:pt x="200" y="367"/>
                  </a:cubicBezTo>
                  <a:cubicBezTo>
                    <a:pt x="0" y="667"/>
                    <a:pt x="0" y="1001"/>
                    <a:pt x="167" y="1101"/>
                  </a:cubicBezTo>
                  <a:cubicBezTo>
                    <a:pt x="206" y="1120"/>
                    <a:pt x="248" y="1130"/>
                    <a:pt x="292" y="1130"/>
                  </a:cubicBezTo>
                  <a:cubicBezTo>
                    <a:pt x="468" y="1130"/>
                    <a:pt x="667" y="975"/>
                    <a:pt x="801" y="734"/>
                  </a:cubicBezTo>
                  <a:cubicBezTo>
                    <a:pt x="967" y="433"/>
                    <a:pt x="967" y="100"/>
                    <a:pt x="801" y="33"/>
                  </a:cubicBezTo>
                  <a:cubicBezTo>
                    <a:pt x="764" y="11"/>
                    <a:pt x="722" y="0"/>
                    <a:pt x="677" y="0"/>
                  </a:cubicBez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41"/>
            <p:cNvSpPr/>
            <p:nvPr/>
          </p:nvSpPr>
          <p:spPr>
            <a:xfrm>
              <a:off x="4650150" y="2114650"/>
              <a:ext cx="21725" cy="27975"/>
            </a:xfrm>
            <a:custGeom>
              <a:avLst/>
              <a:gdLst/>
              <a:ahLst/>
              <a:cxnLst/>
              <a:rect l="l" t="t" r="r" b="b"/>
              <a:pathLst>
                <a:path w="869" h="1119" extrusionOk="0">
                  <a:moveTo>
                    <a:pt x="656" y="1"/>
                  </a:moveTo>
                  <a:cubicBezTo>
                    <a:pt x="601" y="1"/>
                    <a:pt x="538" y="20"/>
                    <a:pt x="468" y="59"/>
                  </a:cubicBezTo>
                  <a:cubicBezTo>
                    <a:pt x="201" y="226"/>
                    <a:pt x="34" y="493"/>
                    <a:pt x="1" y="793"/>
                  </a:cubicBezTo>
                  <a:cubicBezTo>
                    <a:pt x="1" y="1006"/>
                    <a:pt x="101" y="1118"/>
                    <a:pt x="255" y="1118"/>
                  </a:cubicBezTo>
                  <a:cubicBezTo>
                    <a:pt x="318" y="1118"/>
                    <a:pt x="390" y="1099"/>
                    <a:pt x="468" y="1060"/>
                  </a:cubicBezTo>
                  <a:cubicBezTo>
                    <a:pt x="701" y="893"/>
                    <a:pt x="868" y="593"/>
                    <a:pt x="868" y="293"/>
                  </a:cubicBezTo>
                  <a:cubicBezTo>
                    <a:pt x="868" y="106"/>
                    <a:pt x="786" y="1"/>
                    <a:pt x="656" y="1"/>
                  </a:cubicBez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41"/>
            <p:cNvSpPr/>
            <p:nvPr/>
          </p:nvSpPr>
          <p:spPr>
            <a:xfrm>
              <a:off x="3218300" y="2125775"/>
              <a:ext cx="1446050" cy="885175"/>
            </a:xfrm>
            <a:custGeom>
              <a:avLst/>
              <a:gdLst/>
              <a:ahLst/>
              <a:cxnLst/>
              <a:rect l="l" t="t" r="r" b="b"/>
              <a:pathLst>
                <a:path w="57842" h="35407" extrusionOk="0">
                  <a:moveTo>
                    <a:pt x="57711" y="1"/>
                  </a:moveTo>
                  <a:cubicBezTo>
                    <a:pt x="57698" y="1"/>
                    <a:pt x="57685" y="5"/>
                    <a:pt x="57675" y="15"/>
                  </a:cubicBezTo>
                  <a:lnTo>
                    <a:pt x="54306" y="1983"/>
                  </a:lnTo>
                  <a:lnTo>
                    <a:pt x="47535" y="1983"/>
                  </a:lnTo>
                  <a:cubicBezTo>
                    <a:pt x="47525" y="1973"/>
                    <a:pt x="47518" y="1969"/>
                    <a:pt x="47512" y="1969"/>
                  </a:cubicBezTo>
                  <a:cubicBezTo>
                    <a:pt x="47498" y="1969"/>
                    <a:pt x="47491" y="1993"/>
                    <a:pt x="47468" y="2016"/>
                  </a:cubicBezTo>
                  <a:lnTo>
                    <a:pt x="44099" y="6720"/>
                  </a:lnTo>
                  <a:lnTo>
                    <a:pt x="40730" y="7854"/>
                  </a:lnTo>
                  <a:cubicBezTo>
                    <a:pt x="40730" y="7854"/>
                    <a:pt x="40696" y="7854"/>
                    <a:pt x="40696" y="7887"/>
                  </a:cubicBezTo>
                  <a:lnTo>
                    <a:pt x="37361" y="13691"/>
                  </a:lnTo>
                  <a:lnTo>
                    <a:pt x="30689" y="13691"/>
                  </a:lnTo>
                  <a:lnTo>
                    <a:pt x="27320" y="7854"/>
                  </a:lnTo>
                  <a:cubicBezTo>
                    <a:pt x="27287" y="7820"/>
                    <a:pt x="27253" y="7820"/>
                    <a:pt x="27220" y="7820"/>
                  </a:cubicBezTo>
                  <a:cubicBezTo>
                    <a:pt x="27187" y="7820"/>
                    <a:pt x="27120" y="7854"/>
                    <a:pt x="27120" y="7887"/>
                  </a:cubicBezTo>
                  <a:lnTo>
                    <a:pt x="23751" y="18561"/>
                  </a:lnTo>
                  <a:lnTo>
                    <a:pt x="20415" y="19529"/>
                  </a:lnTo>
                  <a:cubicBezTo>
                    <a:pt x="20415" y="19529"/>
                    <a:pt x="20382" y="19562"/>
                    <a:pt x="20382" y="19562"/>
                  </a:cubicBezTo>
                  <a:lnTo>
                    <a:pt x="17013" y="23465"/>
                  </a:lnTo>
                  <a:lnTo>
                    <a:pt x="13644" y="24699"/>
                  </a:lnTo>
                  <a:lnTo>
                    <a:pt x="13610" y="24732"/>
                  </a:lnTo>
                  <a:lnTo>
                    <a:pt x="10241" y="28235"/>
                  </a:lnTo>
                  <a:lnTo>
                    <a:pt x="6872" y="29336"/>
                  </a:lnTo>
                  <a:lnTo>
                    <a:pt x="3503" y="31270"/>
                  </a:lnTo>
                  <a:lnTo>
                    <a:pt x="3470" y="31304"/>
                  </a:lnTo>
                  <a:lnTo>
                    <a:pt x="34" y="35240"/>
                  </a:lnTo>
                  <a:cubicBezTo>
                    <a:pt x="1" y="35273"/>
                    <a:pt x="1" y="35340"/>
                    <a:pt x="34" y="35373"/>
                  </a:cubicBezTo>
                  <a:cubicBezTo>
                    <a:pt x="67" y="35407"/>
                    <a:pt x="101" y="35407"/>
                    <a:pt x="134" y="35407"/>
                  </a:cubicBezTo>
                  <a:cubicBezTo>
                    <a:pt x="134" y="35407"/>
                    <a:pt x="167" y="35407"/>
                    <a:pt x="201" y="35373"/>
                  </a:cubicBezTo>
                  <a:lnTo>
                    <a:pt x="3603" y="31504"/>
                  </a:lnTo>
                  <a:lnTo>
                    <a:pt x="6939" y="29569"/>
                  </a:lnTo>
                  <a:lnTo>
                    <a:pt x="10341" y="28468"/>
                  </a:lnTo>
                  <a:cubicBezTo>
                    <a:pt x="10341" y="28468"/>
                    <a:pt x="10375" y="28468"/>
                    <a:pt x="10375" y="28435"/>
                  </a:cubicBezTo>
                  <a:lnTo>
                    <a:pt x="13744" y="24933"/>
                  </a:lnTo>
                  <a:lnTo>
                    <a:pt x="17113" y="23698"/>
                  </a:lnTo>
                  <a:lnTo>
                    <a:pt x="17146" y="23665"/>
                  </a:lnTo>
                  <a:lnTo>
                    <a:pt x="20515" y="19762"/>
                  </a:lnTo>
                  <a:lnTo>
                    <a:pt x="23884" y="18795"/>
                  </a:lnTo>
                  <a:cubicBezTo>
                    <a:pt x="23918" y="18795"/>
                    <a:pt x="23951" y="18761"/>
                    <a:pt x="23951" y="18728"/>
                  </a:cubicBezTo>
                  <a:lnTo>
                    <a:pt x="27253" y="8187"/>
                  </a:lnTo>
                  <a:lnTo>
                    <a:pt x="30522" y="13858"/>
                  </a:lnTo>
                  <a:cubicBezTo>
                    <a:pt x="30556" y="13891"/>
                    <a:pt x="30589" y="13891"/>
                    <a:pt x="30622" y="13891"/>
                  </a:cubicBezTo>
                  <a:lnTo>
                    <a:pt x="37394" y="13891"/>
                  </a:lnTo>
                  <a:cubicBezTo>
                    <a:pt x="37427" y="13891"/>
                    <a:pt x="37461" y="13891"/>
                    <a:pt x="37494" y="13858"/>
                  </a:cubicBezTo>
                  <a:lnTo>
                    <a:pt x="40863" y="8020"/>
                  </a:lnTo>
                  <a:lnTo>
                    <a:pt x="44199" y="6886"/>
                  </a:lnTo>
                  <a:cubicBezTo>
                    <a:pt x="44199" y="6886"/>
                    <a:pt x="44232" y="6886"/>
                    <a:pt x="44232" y="6853"/>
                  </a:cubicBezTo>
                  <a:lnTo>
                    <a:pt x="47601" y="2150"/>
                  </a:lnTo>
                  <a:lnTo>
                    <a:pt x="54306" y="2150"/>
                  </a:lnTo>
                  <a:cubicBezTo>
                    <a:pt x="54323" y="2166"/>
                    <a:pt x="54339" y="2175"/>
                    <a:pt x="54352" y="2175"/>
                  </a:cubicBezTo>
                  <a:cubicBezTo>
                    <a:pt x="54364" y="2175"/>
                    <a:pt x="54373" y="2166"/>
                    <a:pt x="54373" y="2150"/>
                  </a:cubicBezTo>
                  <a:lnTo>
                    <a:pt x="57775" y="215"/>
                  </a:lnTo>
                  <a:cubicBezTo>
                    <a:pt x="57809" y="182"/>
                    <a:pt x="57842" y="115"/>
                    <a:pt x="57809" y="48"/>
                  </a:cubicBezTo>
                  <a:cubicBezTo>
                    <a:pt x="57785" y="24"/>
                    <a:pt x="57745" y="1"/>
                    <a:pt x="57711" y="1"/>
                  </a:cubicBez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41"/>
            <p:cNvSpPr/>
            <p:nvPr/>
          </p:nvSpPr>
          <p:spPr>
            <a:xfrm>
              <a:off x="3215800" y="2221525"/>
              <a:ext cx="1452050" cy="841975"/>
            </a:xfrm>
            <a:custGeom>
              <a:avLst/>
              <a:gdLst/>
              <a:ahLst/>
              <a:cxnLst/>
              <a:rect l="l" t="t" r="r" b="b"/>
              <a:pathLst>
                <a:path w="58082" h="33679" extrusionOk="0">
                  <a:moveTo>
                    <a:pt x="57800" y="1"/>
                  </a:moveTo>
                  <a:cubicBezTo>
                    <a:pt x="57771" y="1"/>
                    <a:pt x="57741" y="7"/>
                    <a:pt x="57708" y="21"/>
                  </a:cubicBezTo>
                  <a:lnTo>
                    <a:pt x="134" y="33278"/>
                  </a:lnTo>
                  <a:cubicBezTo>
                    <a:pt x="34" y="33345"/>
                    <a:pt x="1" y="33445"/>
                    <a:pt x="34" y="33545"/>
                  </a:cubicBezTo>
                  <a:cubicBezTo>
                    <a:pt x="67" y="33612"/>
                    <a:pt x="167" y="33645"/>
                    <a:pt x="234" y="33678"/>
                  </a:cubicBezTo>
                  <a:cubicBezTo>
                    <a:pt x="267" y="33645"/>
                    <a:pt x="301" y="33645"/>
                    <a:pt x="334" y="33612"/>
                  </a:cubicBezTo>
                  <a:lnTo>
                    <a:pt x="57909" y="388"/>
                  </a:lnTo>
                  <a:cubicBezTo>
                    <a:pt x="58081" y="244"/>
                    <a:pt x="57981" y="1"/>
                    <a:pt x="57800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41"/>
            <p:cNvSpPr/>
            <p:nvPr/>
          </p:nvSpPr>
          <p:spPr>
            <a:xfrm>
              <a:off x="3210800" y="2945400"/>
              <a:ext cx="20875" cy="28500"/>
            </a:xfrm>
            <a:custGeom>
              <a:avLst/>
              <a:gdLst/>
              <a:ahLst/>
              <a:cxnLst/>
              <a:rect l="l" t="t" r="r" b="b"/>
              <a:pathLst>
                <a:path w="835" h="1140" extrusionOk="0">
                  <a:moveTo>
                    <a:pt x="605" y="1"/>
                  </a:moveTo>
                  <a:cubicBezTo>
                    <a:pt x="554" y="1"/>
                    <a:pt x="497" y="17"/>
                    <a:pt x="434" y="53"/>
                  </a:cubicBezTo>
                  <a:cubicBezTo>
                    <a:pt x="167" y="220"/>
                    <a:pt x="34" y="520"/>
                    <a:pt x="0" y="820"/>
                  </a:cubicBezTo>
                  <a:cubicBezTo>
                    <a:pt x="0" y="1016"/>
                    <a:pt x="108" y="1140"/>
                    <a:pt x="257" y="1140"/>
                  </a:cubicBezTo>
                  <a:cubicBezTo>
                    <a:pt x="311" y="1140"/>
                    <a:pt x="371" y="1123"/>
                    <a:pt x="434" y="1087"/>
                  </a:cubicBezTo>
                  <a:cubicBezTo>
                    <a:pt x="668" y="887"/>
                    <a:pt x="834" y="620"/>
                    <a:pt x="834" y="320"/>
                  </a:cubicBezTo>
                  <a:cubicBezTo>
                    <a:pt x="834" y="125"/>
                    <a:pt x="745" y="1"/>
                    <a:pt x="605" y="1"/>
                  </a:cubicBez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41"/>
            <p:cNvSpPr/>
            <p:nvPr/>
          </p:nvSpPr>
          <p:spPr>
            <a:xfrm>
              <a:off x="3295850" y="2798950"/>
              <a:ext cx="21725" cy="28175"/>
            </a:xfrm>
            <a:custGeom>
              <a:avLst/>
              <a:gdLst/>
              <a:ahLst/>
              <a:cxnLst/>
              <a:rect l="l" t="t" r="r" b="b"/>
              <a:pathLst>
                <a:path w="869" h="1127" extrusionOk="0">
                  <a:moveTo>
                    <a:pt x="633" y="0"/>
                  </a:moveTo>
                  <a:cubicBezTo>
                    <a:pt x="573" y="0"/>
                    <a:pt x="505" y="23"/>
                    <a:pt x="434" y="74"/>
                  </a:cubicBezTo>
                  <a:cubicBezTo>
                    <a:pt x="168" y="240"/>
                    <a:pt x="1" y="507"/>
                    <a:pt x="1" y="808"/>
                  </a:cubicBezTo>
                  <a:cubicBezTo>
                    <a:pt x="1" y="1003"/>
                    <a:pt x="90" y="1127"/>
                    <a:pt x="243" y="1127"/>
                  </a:cubicBezTo>
                  <a:cubicBezTo>
                    <a:pt x="299" y="1127"/>
                    <a:pt x="363" y="1110"/>
                    <a:pt x="434" y="1074"/>
                  </a:cubicBezTo>
                  <a:cubicBezTo>
                    <a:pt x="668" y="908"/>
                    <a:pt x="835" y="607"/>
                    <a:pt x="868" y="307"/>
                  </a:cubicBezTo>
                  <a:cubicBezTo>
                    <a:pt x="868" y="121"/>
                    <a:pt x="771" y="0"/>
                    <a:pt x="633" y="0"/>
                  </a:cubicBez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41"/>
            <p:cNvSpPr/>
            <p:nvPr/>
          </p:nvSpPr>
          <p:spPr>
            <a:xfrm>
              <a:off x="3379250" y="2780875"/>
              <a:ext cx="23375" cy="28175"/>
            </a:xfrm>
            <a:custGeom>
              <a:avLst/>
              <a:gdLst/>
              <a:ahLst/>
              <a:cxnLst/>
              <a:rect l="l" t="t" r="r" b="b"/>
              <a:pathLst>
                <a:path w="935" h="1127" extrusionOk="0">
                  <a:moveTo>
                    <a:pt x="657" y="0"/>
                  </a:moveTo>
                  <a:cubicBezTo>
                    <a:pt x="498" y="0"/>
                    <a:pt x="301" y="150"/>
                    <a:pt x="167" y="363"/>
                  </a:cubicBezTo>
                  <a:cubicBezTo>
                    <a:pt x="1" y="663"/>
                    <a:pt x="1" y="997"/>
                    <a:pt x="167" y="1097"/>
                  </a:cubicBezTo>
                  <a:cubicBezTo>
                    <a:pt x="200" y="1117"/>
                    <a:pt x="237" y="1126"/>
                    <a:pt x="276" y="1126"/>
                  </a:cubicBezTo>
                  <a:cubicBezTo>
                    <a:pt x="435" y="1126"/>
                    <a:pt x="634" y="971"/>
                    <a:pt x="768" y="730"/>
                  </a:cubicBezTo>
                  <a:cubicBezTo>
                    <a:pt x="935" y="430"/>
                    <a:pt x="935" y="130"/>
                    <a:pt x="768" y="29"/>
                  </a:cubicBezTo>
                  <a:cubicBezTo>
                    <a:pt x="734" y="9"/>
                    <a:pt x="697" y="0"/>
                    <a:pt x="657" y="0"/>
                  </a:cubicBez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41"/>
            <p:cNvSpPr/>
            <p:nvPr/>
          </p:nvSpPr>
          <p:spPr>
            <a:xfrm>
              <a:off x="3465150" y="2602975"/>
              <a:ext cx="20875" cy="28175"/>
            </a:xfrm>
            <a:custGeom>
              <a:avLst/>
              <a:gdLst/>
              <a:ahLst/>
              <a:cxnLst/>
              <a:rect l="l" t="t" r="r" b="b"/>
              <a:pathLst>
                <a:path w="835" h="1127" extrusionOk="0">
                  <a:moveTo>
                    <a:pt x="614" y="0"/>
                  </a:moveTo>
                  <a:cubicBezTo>
                    <a:pt x="553" y="0"/>
                    <a:pt x="482" y="23"/>
                    <a:pt x="401" y="74"/>
                  </a:cubicBezTo>
                  <a:cubicBezTo>
                    <a:pt x="167" y="241"/>
                    <a:pt x="0" y="507"/>
                    <a:pt x="0" y="808"/>
                  </a:cubicBezTo>
                  <a:cubicBezTo>
                    <a:pt x="0" y="1003"/>
                    <a:pt x="90" y="1127"/>
                    <a:pt x="229" y="1127"/>
                  </a:cubicBezTo>
                  <a:cubicBezTo>
                    <a:pt x="280" y="1127"/>
                    <a:pt x="338" y="1110"/>
                    <a:pt x="401" y="1074"/>
                  </a:cubicBezTo>
                  <a:cubicBezTo>
                    <a:pt x="667" y="874"/>
                    <a:pt x="834" y="607"/>
                    <a:pt x="834" y="307"/>
                  </a:cubicBezTo>
                  <a:cubicBezTo>
                    <a:pt x="834" y="121"/>
                    <a:pt x="753" y="0"/>
                    <a:pt x="614" y="0"/>
                  </a:cubicBez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41"/>
            <p:cNvSpPr/>
            <p:nvPr/>
          </p:nvSpPr>
          <p:spPr>
            <a:xfrm>
              <a:off x="3550200" y="2652175"/>
              <a:ext cx="20875" cy="28325"/>
            </a:xfrm>
            <a:custGeom>
              <a:avLst/>
              <a:gdLst/>
              <a:ahLst/>
              <a:cxnLst/>
              <a:rect l="l" t="t" r="r" b="b"/>
              <a:pathLst>
                <a:path w="835" h="1133" extrusionOk="0">
                  <a:moveTo>
                    <a:pt x="600" y="0"/>
                  </a:moveTo>
                  <a:cubicBezTo>
                    <a:pt x="540" y="0"/>
                    <a:pt x="472" y="23"/>
                    <a:pt x="401" y="74"/>
                  </a:cubicBezTo>
                  <a:cubicBezTo>
                    <a:pt x="168" y="241"/>
                    <a:pt x="1" y="507"/>
                    <a:pt x="1" y="808"/>
                  </a:cubicBezTo>
                  <a:cubicBezTo>
                    <a:pt x="1" y="1020"/>
                    <a:pt x="84" y="1133"/>
                    <a:pt x="216" y="1133"/>
                  </a:cubicBezTo>
                  <a:cubicBezTo>
                    <a:pt x="270" y="1133"/>
                    <a:pt x="333" y="1113"/>
                    <a:pt x="401" y="1075"/>
                  </a:cubicBezTo>
                  <a:cubicBezTo>
                    <a:pt x="668" y="908"/>
                    <a:pt x="801" y="608"/>
                    <a:pt x="835" y="307"/>
                  </a:cubicBezTo>
                  <a:cubicBezTo>
                    <a:pt x="835" y="121"/>
                    <a:pt x="738" y="0"/>
                    <a:pt x="600" y="0"/>
                  </a:cubicBez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41"/>
            <p:cNvSpPr/>
            <p:nvPr/>
          </p:nvSpPr>
          <p:spPr>
            <a:xfrm>
              <a:off x="3634425" y="2627675"/>
              <a:ext cx="20875" cy="28200"/>
            </a:xfrm>
            <a:custGeom>
              <a:avLst/>
              <a:gdLst/>
              <a:ahLst/>
              <a:cxnLst/>
              <a:rect l="l" t="t" r="r" b="b"/>
              <a:pathLst>
                <a:path w="835" h="1128" extrusionOk="0">
                  <a:moveTo>
                    <a:pt x="606" y="1"/>
                  </a:moveTo>
                  <a:cubicBezTo>
                    <a:pt x="555" y="1"/>
                    <a:pt x="497" y="17"/>
                    <a:pt x="434" y="53"/>
                  </a:cubicBezTo>
                  <a:cubicBezTo>
                    <a:pt x="168" y="220"/>
                    <a:pt x="1" y="520"/>
                    <a:pt x="1" y="820"/>
                  </a:cubicBezTo>
                  <a:cubicBezTo>
                    <a:pt x="1" y="1006"/>
                    <a:pt x="82" y="1127"/>
                    <a:pt x="221" y="1127"/>
                  </a:cubicBezTo>
                  <a:cubicBezTo>
                    <a:pt x="282" y="1127"/>
                    <a:pt x="354" y="1104"/>
                    <a:pt x="434" y="1054"/>
                  </a:cubicBezTo>
                  <a:cubicBezTo>
                    <a:pt x="668" y="887"/>
                    <a:pt x="835" y="620"/>
                    <a:pt x="835" y="320"/>
                  </a:cubicBezTo>
                  <a:cubicBezTo>
                    <a:pt x="835" y="125"/>
                    <a:pt x="745" y="1"/>
                    <a:pt x="606" y="1"/>
                  </a:cubicBez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41"/>
            <p:cNvSpPr/>
            <p:nvPr/>
          </p:nvSpPr>
          <p:spPr>
            <a:xfrm>
              <a:off x="3719500" y="2554300"/>
              <a:ext cx="20875" cy="28500"/>
            </a:xfrm>
            <a:custGeom>
              <a:avLst/>
              <a:gdLst/>
              <a:ahLst/>
              <a:cxnLst/>
              <a:rect l="l" t="t" r="r" b="b"/>
              <a:pathLst>
                <a:path w="835" h="1140" extrusionOk="0">
                  <a:moveTo>
                    <a:pt x="578" y="0"/>
                  </a:moveTo>
                  <a:cubicBezTo>
                    <a:pt x="523" y="0"/>
                    <a:pt x="463" y="17"/>
                    <a:pt x="401" y="53"/>
                  </a:cubicBezTo>
                  <a:cubicBezTo>
                    <a:pt x="167" y="253"/>
                    <a:pt x="0" y="520"/>
                    <a:pt x="0" y="820"/>
                  </a:cubicBezTo>
                  <a:cubicBezTo>
                    <a:pt x="0" y="1015"/>
                    <a:pt x="90" y="1139"/>
                    <a:pt x="229" y="1139"/>
                  </a:cubicBezTo>
                  <a:cubicBezTo>
                    <a:pt x="280" y="1139"/>
                    <a:pt x="338" y="1123"/>
                    <a:pt x="401" y="1087"/>
                  </a:cubicBezTo>
                  <a:cubicBezTo>
                    <a:pt x="667" y="887"/>
                    <a:pt x="834" y="620"/>
                    <a:pt x="834" y="320"/>
                  </a:cubicBezTo>
                  <a:cubicBezTo>
                    <a:pt x="834" y="124"/>
                    <a:pt x="727" y="0"/>
                    <a:pt x="578" y="0"/>
                  </a:cubicBez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41"/>
            <p:cNvSpPr/>
            <p:nvPr/>
          </p:nvSpPr>
          <p:spPr>
            <a:xfrm>
              <a:off x="3803725" y="2457025"/>
              <a:ext cx="20875" cy="28200"/>
            </a:xfrm>
            <a:custGeom>
              <a:avLst/>
              <a:gdLst/>
              <a:ahLst/>
              <a:cxnLst/>
              <a:rect l="l" t="t" r="r" b="b"/>
              <a:pathLst>
                <a:path w="835" h="1128" extrusionOk="0">
                  <a:moveTo>
                    <a:pt x="625" y="1"/>
                  </a:moveTo>
                  <a:cubicBezTo>
                    <a:pt x="569" y="1"/>
                    <a:pt x="505" y="24"/>
                    <a:pt x="434" y="74"/>
                  </a:cubicBezTo>
                  <a:cubicBezTo>
                    <a:pt x="167" y="241"/>
                    <a:pt x="0" y="508"/>
                    <a:pt x="0" y="808"/>
                  </a:cubicBezTo>
                  <a:cubicBezTo>
                    <a:pt x="0" y="1003"/>
                    <a:pt x="90" y="1127"/>
                    <a:pt x="242" y="1127"/>
                  </a:cubicBezTo>
                  <a:cubicBezTo>
                    <a:pt x="298" y="1127"/>
                    <a:pt x="362" y="1111"/>
                    <a:pt x="434" y="1075"/>
                  </a:cubicBezTo>
                  <a:cubicBezTo>
                    <a:pt x="667" y="875"/>
                    <a:pt x="834" y="608"/>
                    <a:pt x="834" y="308"/>
                  </a:cubicBezTo>
                  <a:cubicBezTo>
                    <a:pt x="834" y="122"/>
                    <a:pt x="753" y="1"/>
                    <a:pt x="625" y="1"/>
                  </a:cubicBez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41"/>
            <p:cNvSpPr/>
            <p:nvPr/>
          </p:nvSpPr>
          <p:spPr>
            <a:xfrm>
              <a:off x="3888775" y="2432375"/>
              <a:ext cx="20875" cy="27975"/>
            </a:xfrm>
            <a:custGeom>
              <a:avLst/>
              <a:gdLst/>
              <a:ahLst/>
              <a:cxnLst/>
              <a:rect l="l" t="t" r="r" b="b"/>
              <a:pathLst>
                <a:path w="835" h="1119" extrusionOk="0">
                  <a:moveTo>
                    <a:pt x="597" y="1"/>
                  </a:moveTo>
                  <a:cubicBezTo>
                    <a:pt x="537" y="1"/>
                    <a:pt x="471" y="20"/>
                    <a:pt x="401" y="60"/>
                  </a:cubicBezTo>
                  <a:cubicBezTo>
                    <a:pt x="168" y="226"/>
                    <a:pt x="1" y="493"/>
                    <a:pt x="1" y="793"/>
                  </a:cubicBezTo>
                  <a:cubicBezTo>
                    <a:pt x="1" y="1006"/>
                    <a:pt x="84" y="1118"/>
                    <a:pt x="216" y="1118"/>
                  </a:cubicBezTo>
                  <a:cubicBezTo>
                    <a:pt x="270" y="1118"/>
                    <a:pt x="333" y="1099"/>
                    <a:pt x="401" y="1060"/>
                  </a:cubicBezTo>
                  <a:cubicBezTo>
                    <a:pt x="668" y="893"/>
                    <a:pt x="801" y="593"/>
                    <a:pt x="835" y="293"/>
                  </a:cubicBezTo>
                  <a:cubicBezTo>
                    <a:pt x="835" y="106"/>
                    <a:pt x="736" y="1"/>
                    <a:pt x="597" y="1"/>
                  </a:cubicBez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41"/>
            <p:cNvSpPr/>
            <p:nvPr/>
          </p:nvSpPr>
          <p:spPr>
            <a:xfrm>
              <a:off x="3973850" y="2359000"/>
              <a:ext cx="20875" cy="27950"/>
            </a:xfrm>
            <a:custGeom>
              <a:avLst/>
              <a:gdLst/>
              <a:ahLst/>
              <a:cxnLst/>
              <a:rect l="l" t="t" r="r" b="b"/>
              <a:pathLst>
                <a:path w="835" h="1118" extrusionOk="0">
                  <a:moveTo>
                    <a:pt x="596" y="0"/>
                  </a:moveTo>
                  <a:cubicBezTo>
                    <a:pt x="537" y="0"/>
                    <a:pt x="470" y="19"/>
                    <a:pt x="400" y="59"/>
                  </a:cubicBezTo>
                  <a:cubicBezTo>
                    <a:pt x="167" y="226"/>
                    <a:pt x="0" y="493"/>
                    <a:pt x="0" y="793"/>
                  </a:cubicBezTo>
                  <a:cubicBezTo>
                    <a:pt x="0" y="1006"/>
                    <a:pt x="84" y="1118"/>
                    <a:pt x="216" y="1118"/>
                  </a:cubicBezTo>
                  <a:cubicBezTo>
                    <a:pt x="270" y="1118"/>
                    <a:pt x="332" y="1099"/>
                    <a:pt x="400" y="1060"/>
                  </a:cubicBezTo>
                  <a:cubicBezTo>
                    <a:pt x="634" y="893"/>
                    <a:pt x="801" y="593"/>
                    <a:pt x="834" y="293"/>
                  </a:cubicBezTo>
                  <a:cubicBezTo>
                    <a:pt x="834" y="105"/>
                    <a:pt x="736" y="0"/>
                    <a:pt x="596" y="0"/>
                  </a:cubicBez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41"/>
            <p:cNvSpPr/>
            <p:nvPr/>
          </p:nvSpPr>
          <p:spPr>
            <a:xfrm>
              <a:off x="4058075" y="2359000"/>
              <a:ext cx="20875" cy="27950"/>
            </a:xfrm>
            <a:custGeom>
              <a:avLst/>
              <a:gdLst/>
              <a:ahLst/>
              <a:cxnLst/>
              <a:rect l="l" t="t" r="r" b="b"/>
              <a:pathLst>
                <a:path w="835" h="1118" extrusionOk="0">
                  <a:moveTo>
                    <a:pt x="611" y="0"/>
                  </a:moveTo>
                  <a:cubicBezTo>
                    <a:pt x="551" y="0"/>
                    <a:pt x="480" y="19"/>
                    <a:pt x="401" y="59"/>
                  </a:cubicBezTo>
                  <a:cubicBezTo>
                    <a:pt x="167" y="226"/>
                    <a:pt x="0" y="493"/>
                    <a:pt x="0" y="793"/>
                  </a:cubicBezTo>
                  <a:cubicBezTo>
                    <a:pt x="0" y="1006"/>
                    <a:pt x="84" y="1118"/>
                    <a:pt x="216" y="1118"/>
                  </a:cubicBezTo>
                  <a:cubicBezTo>
                    <a:pt x="270" y="1118"/>
                    <a:pt x="332" y="1099"/>
                    <a:pt x="401" y="1060"/>
                  </a:cubicBezTo>
                  <a:cubicBezTo>
                    <a:pt x="667" y="893"/>
                    <a:pt x="801" y="593"/>
                    <a:pt x="834" y="293"/>
                  </a:cubicBezTo>
                  <a:cubicBezTo>
                    <a:pt x="834" y="105"/>
                    <a:pt x="752" y="0"/>
                    <a:pt x="611" y="0"/>
                  </a:cubicBez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41"/>
            <p:cNvSpPr/>
            <p:nvPr/>
          </p:nvSpPr>
          <p:spPr>
            <a:xfrm>
              <a:off x="4142300" y="2163175"/>
              <a:ext cx="20875" cy="28200"/>
            </a:xfrm>
            <a:custGeom>
              <a:avLst/>
              <a:gdLst/>
              <a:ahLst/>
              <a:cxnLst/>
              <a:rect l="l" t="t" r="r" b="b"/>
              <a:pathLst>
                <a:path w="835" h="1128" extrusionOk="0">
                  <a:moveTo>
                    <a:pt x="605" y="1"/>
                  </a:moveTo>
                  <a:cubicBezTo>
                    <a:pt x="554" y="1"/>
                    <a:pt x="497" y="17"/>
                    <a:pt x="434" y="53"/>
                  </a:cubicBezTo>
                  <a:cubicBezTo>
                    <a:pt x="167" y="220"/>
                    <a:pt x="34" y="520"/>
                    <a:pt x="0" y="820"/>
                  </a:cubicBezTo>
                  <a:cubicBezTo>
                    <a:pt x="0" y="1006"/>
                    <a:pt x="97" y="1127"/>
                    <a:pt x="235" y="1127"/>
                  </a:cubicBezTo>
                  <a:cubicBezTo>
                    <a:pt x="295" y="1127"/>
                    <a:pt x="363" y="1104"/>
                    <a:pt x="434" y="1054"/>
                  </a:cubicBezTo>
                  <a:cubicBezTo>
                    <a:pt x="667" y="887"/>
                    <a:pt x="834" y="620"/>
                    <a:pt x="834" y="320"/>
                  </a:cubicBezTo>
                  <a:cubicBezTo>
                    <a:pt x="834" y="125"/>
                    <a:pt x="745" y="1"/>
                    <a:pt x="605" y="1"/>
                  </a:cubicBez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41"/>
            <p:cNvSpPr/>
            <p:nvPr/>
          </p:nvSpPr>
          <p:spPr>
            <a:xfrm>
              <a:off x="4226525" y="2260600"/>
              <a:ext cx="21700" cy="27950"/>
            </a:xfrm>
            <a:custGeom>
              <a:avLst/>
              <a:gdLst/>
              <a:ahLst/>
              <a:cxnLst/>
              <a:rect l="l" t="t" r="r" b="b"/>
              <a:pathLst>
                <a:path w="868" h="1118" extrusionOk="0">
                  <a:moveTo>
                    <a:pt x="644" y="0"/>
                  </a:moveTo>
                  <a:cubicBezTo>
                    <a:pt x="584" y="0"/>
                    <a:pt x="514" y="19"/>
                    <a:pt x="434" y="59"/>
                  </a:cubicBezTo>
                  <a:cubicBezTo>
                    <a:pt x="201" y="226"/>
                    <a:pt x="34" y="493"/>
                    <a:pt x="0" y="793"/>
                  </a:cubicBezTo>
                  <a:cubicBezTo>
                    <a:pt x="0" y="1005"/>
                    <a:pt x="101" y="1118"/>
                    <a:pt x="242" y="1118"/>
                  </a:cubicBezTo>
                  <a:cubicBezTo>
                    <a:pt x="301" y="1118"/>
                    <a:pt x="366" y="1099"/>
                    <a:pt x="434" y="1060"/>
                  </a:cubicBezTo>
                  <a:cubicBezTo>
                    <a:pt x="701" y="893"/>
                    <a:pt x="868" y="593"/>
                    <a:pt x="868" y="292"/>
                  </a:cubicBezTo>
                  <a:cubicBezTo>
                    <a:pt x="868" y="105"/>
                    <a:pt x="786" y="0"/>
                    <a:pt x="644" y="0"/>
                  </a:cubicBez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41"/>
            <p:cNvSpPr/>
            <p:nvPr/>
          </p:nvSpPr>
          <p:spPr>
            <a:xfrm>
              <a:off x="4311575" y="2163175"/>
              <a:ext cx="20875" cy="28200"/>
            </a:xfrm>
            <a:custGeom>
              <a:avLst/>
              <a:gdLst/>
              <a:ahLst/>
              <a:cxnLst/>
              <a:rect l="l" t="t" r="r" b="b"/>
              <a:pathLst>
                <a:path w="835" h="1128" extrusionOk="0">
                  <a:moveTo>
                    <a:pt x="606" y="1"/>
                  </a:moveTo>
                  <a:cubicBezTo>
                    <a:pt x="555" y="1"/>
                    <a:pt x="497" y="17"/>
                    <a:pt x="434" y="53"/>
                  </a:cubicBezTo>
                  <a:cubicBezTo>
                    <a:pt x="168" y="220"/>
                    <a:pt x="34" y="520"/>
                    <a:pt x="1" y="820"/>
                  </a:cubicBezTo>
                  <a:cubicBezTo>
                    <a:pt x="1" y="1006"/>
                    <a:pt x="98" y="1127"/>
                    <a:pt x="236" y="1127"/>
                  </a:cubicBezTo>
                  <a:cubicBezTo>
                    <a:pt x="296" y="1127"/>
                    <a:pt x="364" y="1104"/>
                    <a:pt x="434" y="1054"/>
                  </a:cubicBezTo>
                  <a:cubicBezTo>
                    <a:pt x="668" y="887"/>
                    <a:pt x="835" y="620"/>
                    <a:pt x="835" y="320"/>
                  </a:cubicBezTo>
                  <a:cubicBezTo>
                    <a:pt x="835" y="125"/>
                    <a:pt x="745" y="1"/>
                    <a:pt x="606" y="1"/>
                  </a:cubicBez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41"/>
            <p:cNvSpPr/>
            <p:nvPr/>
          </p:nvSpPr>
          <p:spPr>
            <a:xfrm>
              <a:off x="4395800" y="2114650"/>
              <a:ext cx="21725" cy="27975"/>
            </a:xfrm>
            <a:custGeom>
              <a:avLst/>
              <a:gdLst/>
              <a:ahLst/>
              <a:cxnLst/>
              <a:rect l="l" t="t" r="r" b="b"/>
              <a:pathLst>
                <a:path w="869" h="1119" extrusionOk="0">
                  <a:moveTo>
                    <a:pt x="656" y="1"/>
                  </a:moveTo>
                  <a:cubicBezTo>
                    <a:pt x="601" y="1"/>
                    <a:pt x="538" y="20"/>
                    <a:pt x="468" y="59"/>
                  </a:cubicBezTo>
                  <a:cubicBezTo>
                    <a:pt x="201" y="226"/>
                    <a:pt x="34" y="493"/>
                    <a:pt x="1" y="793"/>
                  </a:cubicBezTo>
                  <a:cubicBezTo>
                    <a:pt x="1" y="1006"/>
                    <a:pt x="101" y="1118"/>
                    <a:pt x="255" y="1118"/>
                  </a:cubicBezTo>
                  <a:cubicBezTo>
                    <a:pt x="318" y="1118"/>
                    <a:pt x="390" y="1099"/>
                    <a:pt x="468" y="1060"/>
                  </a:cubicBezTo>
                  <a:cubicBezTo>
                    <a:pt x="701" y="893"/>
                    <a:pt x="868" y="593"/>
                    <a:pt x="868" y="293"/>
                  </a:cubicBezTo>
                  <a:cubicBezTo>
                    <a:pt x="868" y="106"/>
                    <a:pt x="786" y="1"/>
                    <a:pt x="656" y="1"/>
                  </a:cubicBez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41"/>
            <p:cNvSpPr/>
            <p:nvPr/>
          </p:nvSpPr>
          <p:spPr>
            <a:xfrm>
              <a:off x="4481700" y="2114650"/>
              <a:ext cx="20875" cy="27975"/>
            </a:xfrm>
            <a:custGeom>
              <a:avLst/>
              <a:gdLst/>
              <a:ahLst/>
              <a:cxnLst/>
              <a:rect l="l" t="t" r="r" b="b"/>
              <a:pathLst>
                <a:path w="835" h="1119" extrusionOk="0">
                  <a:moveTo>
                    <a:pt x="597" y="1"/>
                  </a:moveTo>
                  <a:cubicBezTo>
                    <a:pt x="537" y="1"/>
                    <a:pt x="471" y="20"/>
                    <a:pt x="401" y="59"/>
                  </a:cubicBezTo>
                  <a:cubicBezTo>
                    <a:pt x="167" y="226"/>
                    <a:pt x="1" y="493"/>
                    <a:pt x="1" y="793"/>
                  </a:cubicBezTo>
                  <a:cubicBezTo>
                    <a:pt x="1" y="1006"/>
                    <a:pt x="84" y="1118"/>
                    <a:pt x="216" y="1118"/>
                  </a:cubicBezTo>
                  <a:cubicBezTo>
                    <a:pt x="270" y="1118"/>
                    <a:pt x="333" y="1099"/>
                    <a:pt x="401" y="1060"/>
                  </a:cubicBezTo>
                  <a:cubicBezTo>
                    <a:pt x="668" y="893"/>
                    <a:pt x="801" y="593"/>
                    <a:pt x="835" y="293"/>
                  </a:cubicBezTo>
                  <a:cubicBezTo>
                    <a:pt x="835" y="106"/>
                    <a:pt x="736" y="1"/>
                    <a:pt x="597" y="1"/>
                  </a:cubicBez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41"/>
            <p:cNvSpPr/>
            <p:nvPr/>
          </p:nvSpPr>
          <p:spPr>
            <a:xfrm>
              <a:off x="4565925" y="2065475"/>
              <a:ext cx="21725" cy="27950"/>
            </a:xfrm>
            <a:custGeom>
              <a:avLst/>
              <a:gdLst/>
              <a:ahLst/>
              <a:cxnLst/>
              <a:rect l="l" t="t" r="r" b="b"/>
              <a:pathLst>
                <a:path w="869" h="1118" extrusionOk="0">
                  <a:moveTo>
                    <a:pt x="614" y="0"/>
                  </a:moveTo>
                  <a:cubicBezTo>
                    <a:pt x="551" y="0"/>
                    <a:pt x="479" y="19"/>
                    <a:pt x="401" y="58"/>
                  </a:cubicBezTo>
                  <a:cubicBezTo>
                    <a:pt x="168" y="225"/>
                    <a:pt x="1" y="525"/>
                    <a:pt x="1" y="826"/>
                  </a:cubicBezTo>
                  <a:cubicBezTo>
                    <a:pt x="1" y="1013"/>
                    <a:pt x="83" y="1118"/>
                    <a:pt x="212" y="1118"/>
                  </a:cubicBezTo>
                  <a:cubicBezTo>
                    <a:pt x="268" y="1118"/>
                    <a:pt x="331" y="1099"/>
                    <a:pt x="401" y="1059"/>
                  </a:cubicBezTo>
                  <a:cubicBezTo>
                    <a:pt x="668" y="892"/>
                    <a:pt x="835" y="625"/>
                    <a:pt x="868" y="325"/>
                  </a:cubicBezTo>
                  <a:cubicBezTo>
                    <a:pt x="868" y="113"/>
                    <a:pt x="768" y="0"/>
                    <a:pt x="614" y="0"/>
                  </a:cubicBez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41"/>
            <p:cNvSpPr/>
            <p:nvPr/>
          </p:nvSpPr>
          <p:spPr>
            <a:xfrm>
              <a:off x="4650150" y="2065475"/>
              <a:ext cx="21725" cy="27950"/>
            </a:xfrm>
            <a:custGeom>
              <a:avLst/>
              <a:gdLst/>
              <a:ahLst/>
              <a:cxnLst/>
              <a:rect l="l" t="t" r="r" b="b"/>
              <a:pathLst>
                <a:path w="869" h="1118" extrusionOk="0">
                  <a:moveTo>
                    <a:pt x="653" y="0"/>
                  </a:moveTo>
                  <a:cubicBezTo>
                    <a:pt x="598" y="0"/>
                    <a:pt x="536" y="19"/>
                    <a:pt x="468" y="58"/>
                  </a:cubicBezTo>
                  <a:cubicBezTo>
                    <a:pt x="201" y="225"/>
                    <a:pt x="34" y="492"/>
                    <a:pt x="1" y="826"/>
                  </a:cubicBezTo>
                  <a:cubicBezTo>
                    <a:pt x="1" y="1013"/>
                    <a:pt x="99" y="1118"/>
                    <a:pt x="250" y="1118"/>
                  </a:cubicBezTo>
                  <a:cubicBezTo>
                    <a:pt x="315" y="1118"/>
                    <a:pt x="388" y="1099"/>
                    <a:pt x="468" y="1059"/>
                  </a:cubicBezTo>
                  <a:cubicBezTo>
                    <a:pt x="701" y="892"/>
                    <a:pt x="868" y="625"/>
                    <a:pt x="868" y="325"/>
                  </a:cubicBezTo>
                  <a:cubicBezTo>
                    <a:pt x="868" y="113"/>
                    <a:pt x="784" y="0"/>
                    <a:pt x="653" y="0"/>
                  </a:cubicBez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41"/>
            <p:cNvSpPr/>
            <p:nvPr/>
          </p:nvSpPr>
          <p:spPr>
            <a:xfrm>
              <a:off x="3218300" y="2077775"/>
              <a:ext cx="1446900" cy="884825"/>
            </a:xfrm>
            <a:custGeom>
              <a:avLst/>
              <a:gdLst/>
              <a:ahLst/>
              <a:cxnLst/>
              <a:rect l="l" t="t" r="r" b="b"/>
              <a:pathLst>
                <a:path w="57876" h="35393" extrusionOk="0">
                  <a:moveTo>
                    <a:pt x="54273" y="0"/>
                  </a:moveTo>
                  <a:lnTo>
                    <a:pt x="50937" y="1935"/>
                  </a:lnTo>
                  <a:lnTo>
                    <a:pt x="47501" y="1935"/>
                  </a:lnTo>
                  <a:lnTo>
                    <a:pt x="44132" y="3903"/>
                  </a:lnTo>
                  <a:lnTo>
                    <a:pt x="44099" y="3903"/>
                  </a:lnTo>
                  <a:lnTo>
                    <a:pt x="40796" y="7739"/>
                  </a:lnTo>
                  <a:lnTo>
                    <a:pt x="37461" y="3903"/>
                  </a:lnTo>
                  <a:cubicBezTo>
                    <a:pt x="37461" y="3903"/>
                    <a:pt x="37427" y="3869"/>
                    <a:pt x="37394" y="3869"/>
                  </a:cubicBezTo>
                  <a:cubicBezTo>
                    <a:pt x="37327" y="3869"/>
                    <a:pt x="37294" y="3903"/>
                    <a:pt x="37294" y="3936"/>
                  </a:cubicBezTo>
                  <a:lnTo>
                    <a:pt x="33958" y="11708"/>
                  </a:lnTo>
                  <a:lnTo>
                    <a:pt x="30556" y="11708"/>
                  </a:lnTo>
                  <a:lnTo>
                    <a:pt x="27187" y="14644"/>
                  </a:lnTo>
                  <a:lnTo>
                    <a:pt x="23818" y="15611"/>
                  </a:lnTo>
                  <a:cubicBezTo>
                    <a:pt x="23784" y="15611"/>
                    <a:pt x="23784" y="15645"/>
                    <a:pt x="23751" y="15645"/>
                  </a:cubicBezTo>
                  <a:lnTo>
                    <a:pt x="20382" y="19547"/>
                  </a:lnTo>
                  <a:lnTo>
                    <a:pt x="17013" y="22483"/>
                  </a:lnTo>
                  <a:lnTo>
                    <a:pt x="13677" y="23450"/>
                  </a:lnTo>
                  <a:lnTo>
                    <a:pt x="10341" y="21515"/>
                  </a:lnTo>
                  <a:cubicBezTo>
                    <a:pt x="10325" y="21499"/>
                    <a:pt x="10308" y="21490"/>
                    <a:pt x="10295" y="21490"/>
                  </a:cubicBezTo>
                  <a:cubicBezTo>
                    <a:pt x="10283" y="21490"/>
                    <a:pt x="10275" y="21499"/>
                    <a:pt x="10275" y="21515"/>
                  </a:cubicBezTo>
                  <a:cubicBezTo>
                    <a:pt x="10241" y="21515"/>
                    <a:pt x="10208" y="21515"/>
                    <a:pt x="10208" y="21549"/>
                  </a:cubicBezTo>
                  <a:lnTo>
                    <a:pt x="6839" y="28587"/>
                  </a:lnTo>
                  <a:lnTo>
                    <a:pt x="3503" y="29321"/>
                  </a:lnTo>
                  <a:cubicBezTo>
                    <a:pt x="3470" y="29321"/>
                    <a:pt x="3470" y="29321"/>
                    <a:pt x="3436" y="29354"/>
                  </a:cubicBezTo>
                  <a:lnTo>
                    <a:pt x="34" y="35225"/>
                  </a:lnTo>
                  <a:cubicBezTo>
                    <a:pt x="1" y="35292"/>
                    <a:pt x="34" y="35359"/>
                    <a:pt x="67" y="35392"/>
                  </a:cubicBezTo>
                  <a:lnTo>
                    <a:pt x="134" y="35392"/>
                  </a:lnTo>
                  <a:cubicBezTo>
                    <a:pt x="167" y="35359"/>
                    <a:pt x="201" y="35325"/>
                    <a:pt x="201" y="35292"/>
                  </a:cubicBezTo>
                  <a:lnTo>
                    <a:pt x="3570" y="29454"/>
                  </a:lnTo>
                  <a:lnTo>
                    <a:pt x="6906" y="28754"/>
                  </a:lnTo>
                  <a:cubicBezTo>
                    <a:pt x="6939" y="28754"/>
                    <a:pt x="6972" y="28721"/>
                    <a:pt x="6972" y="28721"/>
                  </a:cubicBezTo>
                  <a:lnTo>
                    <a:pt x="10308" y="21716"/>
                  </a:lnTo>
                  <a:lnTo>
                    <a:pt x="13610" y="23617"/>
                  </a:lnTo>
                  <a:lnTo>
                    <a:pt x="13710" y="23617"/>
                  </a:lnTo>
                  <a:lnTo>
                    <a:pt x="17079" y="22650"/>
                  </a:lnTo>
                  <a:lnTo>
                    <a:pt x="17113" y="22616"/>
                  </a:lnTo>
                  <a:lnTo>
                    <a:pt x="20515" y="19681"/>
                  </a:lnTo>
                  <a:lnTo>
                    <a:pt x="23884" y="15778"/>
                  </a:lnTo>
                  <a:lnTo>
                    <a:pt x="27253" y="14811"/>
                  </a:lnTo>
                  <a:lnTo>
                    <a:pt x="27287" y="14811"/>
                  </a:lnTo>
                  <a:lnTo>
                    <a:pt x="30689" y="11942"/>
                  </a:lnTo>
                  <a:lnTo>
                    <a:pt x="34025" y="11942"/>
                  </a:lnTo>
                  <a:cubicBezTo>
                    <a:pt x="34058" y="11942"/>
                    <a:pt x="34092" y="11909"/>
                    <a:pt x="34125" y="11875"/>
                  </a:cubicBezTo>
                  <a:lnTo>
                    <a:pt x="37461" y="4203"/>
                  </a:lnTo>
                  <a:lnTo>
                    <a:pt x="40730" y="7972"/>
                  </a:lnTo>
                  <a:cubicBezTo>
                    <a:pt x="40746" y="8006"/>
                    <a:pt x="40771" y="8022"/>
                    <a:pt x="40801" y="8022"/>
                  </a:cubicBezTo>
                  <a:cubicBezTo>
                    <a:pt x="40830" y="8022"/>
                    <a:pt x="40863" y="8006"/>
                    <a:pt x="40896" y="7972"/>
                  </a:cubicBezTo>
                  <a:lnTo>
                    <a:pt x="44266" y="4070"/>
                  </a:lnTo>
                  <a:lnTo>
                    <a:pt x="47635" y="2135"/>
                  </a:lnTo>
                  <a:lnTo>
                    <a:pt x="51037" y="2135"/>
                  </a:lnTo>
                  <a:lnTo>
                    <a:pt x="54373" y="200"/>
                  </a:lnTo>
                  <a:lnTo>
                    <a:pt x="57742" y="200"/>
                  </a:lnTo>
                  <a:cubicBezTo>
                    <a:pt x="57875" y="200"/>
                    <a:pt x="57875" y="0"/>
                    <a:pt x="57742" y="0"/>
                  </a:cubicBez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41"/>
            <p:cNvSpPr/>
            <p:nvPr/>
          </p:nvSpPr>
          <p:spPr>
            <a:xfrm>
              <a:off x="3210800" y="2945400"/>
              <a:ext cx="20875" cy="28500"/>
            </a:xfrm>
            <a:custGeom>
              <a:avLst/>
              <a:gdLst/>
              <a:ahLst/>
              <a:cxnLst/>
              <a:rect l="l" t="t" r="r" b="b"/>
              <a:pathLst>
                <a:path w="835" h="1140" extrusionOk="0">
                  <a:moveTo>
                    <a:pt x="605" y="1"/>
                  </a:moveTo>
                  <a:cubicBezTo>
                    <a:pt x="554" y="1"/>
                    <a:pt x="497" y="17"/>
                    <a:pt x="434" y="53"/>
                  </a:cubicBezTo>
                  <a:cubicBezTo>
                    <a:pt x="167" y="220"/>
                    <a:pt x="34" y="520"/>
                    <a:pt x="0" y="820"/>
                  </a:cubicBezTo>
                  <a:cubicBezTo>
                    <a:pt x="0" y="1016"/>
                    <a:pt x="108" y="1140"/>
                    <a:pt x="257" y="1140"/>
                  </a:cubicBezTo>
                  <a:cubicBezTo>
                    <a:pt x="311" y="1140"/>
                    <a:pt x="371" y="1123"/>
                    <a:pt x="434" y="1087"/>
                  </a:cubicBezTo>
                  <a:cubicBezTo>
                    <a:pt x="668" y="887"/>
                    <a:pt x="834" y="620"/>
                    <a:pt x="834" y="320"/>
                  </a:cubicBezTo>
                  <a:cubicBezTo>
                    <a:pt x="834" y="125"/>
                    <a:pt x="745" y="1"/>
                    <a:pt x="60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41"/>
            <p:cNvSpPr/>
            <p:nvPr/>
          </p:nvSpPr>
          <p:spPr>
            <a:xfrm>
              <a:off x="3295850" y="2798950"/>
              <a:ext cx="21725" cy="28175"/>
            </a:xfrm>
            <a:custGeom>
              <a:avLst/>
              <a:gdLst/>
              <a:ahLst/>
              <a:cxnLst/>
              <a:rect l="l" t="t" r="r" b="b"/>
              <a:pathLst>
                <a:path w="869" h="1127" extrusionOk="0">
                  <a:moveTo>
                    <a:pt x="633" y="0"/>
                  </a:moveTo>
                  <a:cubicBezTo>
                    <a:pt x="573" y="0"/>
                    <a:pt x="505" y="23"/>
                    <a:pt x="434" y="74"/>
                  </a:cubicBezTo>
                  <a:cubicBezTo>
                    <a:pt x="168" y="240"/>
                    <a:pt x="1" y="507"/>
                    <a:pt x="1" y="808"/>
                  </a:cubicBezTo>
                  <a:cubicBezTo>
                    <a:pt x="1" y="1003"/>
                    <a:pt x="90" y="1127"/>
                    <a:pt x="243" y="1127"/>
                  </a:cubicBezTo>
                  <a:cubicBezTo>
                    <a:pt x="299" y="1127"/>
                    <a:pt x="363" y="1110"/>
                    <a:pt x="434" y="1074"/>
                  </a:cubicBezTo>
                  <a:cubicBezTo>
                    <a:pt x="668" y="908"/>
                    <a:pt x="835" y="607"/>
                    <a:pt x="868" y="307"/>
                  </a:cubicBezTo>
                  <a:cubicBezTo>
                    <a:pt x="868" y="121"/>
                    <a:pt x="771" y="0"/>
                    <a:pt x="63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41"/>
            <p:cNvSpPr/>
            <p:nvPr/>
          </p:nvSpPr>
          <p:spPr>
            <a:xfrm>
              <a:off x="3379250" y="2780875"/>
              <a:ext cx="23375" cy="28175"/>
            </a:xfrm>
            <a:custGeom>
              <a:avLst/>
              <a:gdLst/>
              <a:ahLst/>
              <a:cxnLst/>
              <a:rect l="l" t="t" r="r" b="b"/>
              <a:pathLst>
                <a:path w="935" h="1127" extrusionOk="0">
                  <a:moveTo>
                    <a:pt x="657" y="0"/>
                  </a:moveTo>
                  <a:cubicBezTo>
                    <a:pt x="498" y="0"/>
                    <a:pt x="301" y="150"/>
                    <a:pt x="167" y="363"/>
                  </a:cubicBezTo>
                  <a:cubicBezTo>
                    <a:pt x="1" y="663"/>
                    <a:pt x="1" y="997"/>
                    <a:pt x="167" y="1097"/>
                  </a:cubicBezTo>
                  <a:cubicBezTo>
                    <a:pt x="200" y="1117"/>
                    <a:pt x="237" y="1126"/>
                    <a:pt x="276" y="1126"/>
                  </a:cubicBezTo>
                  <a:cubicBezTo>
                    <a:pt x="435" y="1126"/>
                    <a:pt x="634" y="971"/>
                    <a:pt x="768" y="730"/>
                  </a:cubicBezTo>
                  <a:cubicBezTo>
                    <a:pt x="935" y="430"/>
                    <a:pt x="935" y="130"/>
                    <a:pt x="768" y="29"/>
                  </a:cubicBezTo>
                  <a:cubicBezTo>
                    <a:pt x="734" y="9"/>
                    <a:pt x="697" y="0"/>
                    <a:pt x="65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41"/>
            <p:cNvSpPr/>
            <p:nvPr/>
          </p:nvSpPr>
          <p:spPr>
            <a:xfrm>
              <a:off x="3465150" y="2602975"/>
              <a:ext cx="20875" cy="28175"/>
            </a:xfrm>
            <a:custGeom>
              <a:avLst/>
              <a:gdLst/>
              <a:ahLst/>
              <a:cxnLst/>
              <a:rect l="l" t="t" r="r" b="b"/>
              <a:pathLst>
                <a:path w="835" h="1127" extrusionOk="0">
                  <a:moveTo>
                    <a:pt x="614" y="0"/>
                  </a:moveTo>
                  <a:cubicBezTo>
                    <a:pt x="553" y="0"/>
                    <a:pt x="482" y="23"/>
                    <a:pt x="401" y="74"/>
                  </a:cubicBezTo>
                  <a:cubicBezTo>
                    <a:pt x="167" y="241"/>
                    <a:pt x="0" y="507"/>
                    <a:pt x="0" y="808"/>
                  </a:cubicBezTo>
                  <a:cubicBezTo>
                    <a:pt x="0" y="1003"/>
                    <a:pt x="90" y="1127"/>
                    <a:pt x="229" y="1127"/>
                  </a:cubicBezTo>
                  <a:cubicBezTo>
                    <a:pt x="280" y="1127"/>
                    <a:pt x="338" y="1110"/>
                    <a:pt x="401" y="1074"/>
                  </a:cubicBezTo>
                  <a:cubicBezTo>
                    <a:pt x="667" y="874"/>
                    <a:pt x="834" y="607"/>
                    <a:pt x="834" y="307"/>
                  </a:cubicBezTo>
                  <a:cubicBezTo>
                    <a:pt x="834" y="121"/>
                    <a:pt x="753" y="0"/>
                    <a:pt x="61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41"/>
            <p:cNvSpPr/>
            <p:nvPr/>
          </p:nvSpPr>
          <p:spPr>
            <a:xfrm>
              <a:off x="3550200" y="2652175"/>
              <a:ext cx="20875" cy="28325"/>
            </a:xfrm>
            <a:custGeom>
              <a:avLst/>
              <a:gdLst/>
              <a:ahLst/>
              <a:cxnLst/>
              <a:rect l="l" t="t" r="r" b="b"/>
              <a:pathLst>
                <a:path w="835" h="1133" extrusionOk="0">
                  <a:moveTo>
                    <a:pt x="600" y="0"/>
                  </a:moveTo>
                  <a:cubicBezTo>
                    <a:pt x="540" y="0"/>
                    <a:pt x="472" y="23"/>
                    <a:pt x="401" y="74"/>
                  </a:cubicBezTo>
                  <a:cubicBezTo>
                    <a:pt x="168" y="241"/>
                    <a:pt x="1" y="507"/>
                    <a:pt x="1" y="808"/>
                  </a:cubicBezTo>
                  <a:cubicBezTo>
                    <a:pt x="1" y="1020"/>
                    <a:pt x="84" y="1133"/>
                    <a:pt x="216" y="1133"/>
                  </a:cubicBezTo>
                  <a:cubicBezTo>
                    <a:pt x="270" y="1133"/>
                    <a:pt x="333" y="1113"/>
                    <a:pt x="401" y="1075"/>
                  </a:cubicBezTo>
                  <a:cubicBezTo>
                    <a:pt x="668" y="908"/>
                    <a:pt x="801" y="608"/>
                    <a:pt x="835" y="307"/>
                  </a:cubicBezTo>
                  <a:cubicBezTo>
                    <a:pt x="835" y="121"/>
                    <a:pt x="738" y="0"/>
                    <a:pt x="60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41"/>
            <p:cNvSpPr/>
            <p:nvPr/>
          </p:nvSpPr>
          <p:spPr>
            <a:xfrm>
              <a:off x="3634425" y="2627675"/>
              <a:ext cx="20875" cy="28200"/>
            </a:xfrm>
            <a:custGeom>
              <a:avLst/>
              <a:gdLst/>
              <a:ahLst/>
              <a:cxnLst/>
              <a:rect l="l" t="t" r="r" b="b"/>
              <a:pathLst>
                <a:path w="835" h="1128" extrusionOk="0">
                  <a:moveTo>
                    <a:pt x="606" y="1"/>
                  </a:moveTo>
                  <a:cubicBezTo>
                    <a:pt x="555" y="1"/>
                    <a:pt x="497" y="17"/>
                    <a:pt x="434" y="53"/>
                  </a:cubicBezTo>
                  <a:cubicBezTo>
                    <a:pt x="168" y="220"/>
                    <a:pt x="1" y="520"/>
                    <a:pt x="1" y="820"/>
                  </a:cubicBezTo>
                  <a:cubicBezTo>
                    <a:pt x="1" y="1006"/>
                    <a:pt x="82" y="1127"/>
                    <a:pt x="221" y="1127"/>
                  </a:cubicBezTo>
                  <a:cubicBezTo>
                    <a:pt x="282" y="1127"/>
                    <a:pt x="354" y="1104"/>
                    <a:pt x="434" y="1054"/>
                  </a:cubicBezTo>
                  <a:cubicBezTo>
                    <a:pt x="668" y="887"/>
                    <a:pt x="835" y="620"/>
                    <a:pt x="835" y="320"/>
                  </a:cubicBezTo>
                  <a:cubicBezTo>
                    <a:pt x="835" y="125"/>
                    <a:pt x="745" y="1"/>
                    <a:pt x="60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41"/>
            <p:cNvSpPr/>
            <p:nvPr/>
          </p:nvSpPr>
          <p:spPr>
            <a:xfrm>
              <a:off x="3719500" y="2554300"/>
              <a:ext cx="20875" cy="28500"/>
            </a:xfrm>
            <a:custGeom>
              <a:avLst/>
              <a:gdLst/>
              <a:ahLst/>
              <a:cxnLst/>
              <a:rect l="l" t="t" r="r" b="b"/>
              <a:pathLst>
                <a:path w="835" h="1140" extrusionOk="0">
                  <a:moveTo>
                    <a:pt x="578" y="0"/>
                  </a:moveTo>
                  <a:cubicBezTo>
                    <a:pt x="523" y="0"/>
                    <a:pt x="463" y="17"/>
                    <a:pt x="401" y="53"/>
                  </a:cubicBezTo>
                  <a:cubicBezTo>
                    <a:pt x="167" y="253"/>
                    <a:pt x="0" y="520"/>
                    <a:pt x="0" y="820"/>
                  </a:cubicBezTo>
                  <a:cubicBezTo>
                    <a:pt x="0" y="1015"/>
                    <a:pt x="90" y="1139"/>
                    <a:pt x="229" y="1139"/>
                  </a:cubicBezTo>
                  <a:cubicBezTo>
                    <a:pt x="280" y="1139"/>
                    <a:pt x="338" y="1123"/>
                    <a:pt x="401" y="1087"/>
                  </a:cubicBezTo>
                  <a:cubicBezTo>
                    <a:pt x="667" y="887"/>
                    <a:pt x="834" y="620"/>
                    <a:pt x="834" y="320"/>
                  </a:cubicBezTo>
                  <a:cubicBezTo>
                    <a:pt x="834" y="124"/>
                    <a:pt x="727" y="0"/>
                    <a:pt x="57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41"/>
            <p:cNvSpPr/>
            <p:nvPr/>
          </p:nvSpPr>
          <p:spPr>
            <a:xfrm>
              <a:off x="3803725" y="2457025"/>
              <a:ext cx="20875" cy="28200"/>
            </a:xfrm>
            <a:custGeom>
              <a:avLst/>
              <a:gdLst/>
              <a:ahLst/>
              <a:cxnLst/>
              <a:rect l="l" t="t" r="r" b="b"/>
              <a:pathLst>
                <a:path w="835" h="1128" extrusionOk="0">
                  <a:moveTo>
                    <a:pt x="625" y="1"/>
                  </a:moveTo>
                  <a:cubicBezTo>
                    <a:pt x="569" y="1"/>
                    <a:pt x="505" y="24"/>
                    <a:pt x="434" y="74"/>
                  </a:cubicBezTo>
                  <a:cubicBezTo>
                    <a:pt x="167" y="241"/>
                    <a:pt x="0" y="508"/>
                    <a:pt x="0" y="808"/>
                  </a:cubicBezTo>
                  <a:cubicBezTo>
                    <a:pt x="0" y="1003"/>
                    <a:pt x="90" y="1127"/>
                    <a:pt x="242" y="1127"/>
                  </a:cubicBezTo>
                  <a:cubicBezTo>
                    <a:pt x="298" y="1127"/>
                    <a:pt x="362" y="1111"/>
                    <a:pt x="434" y="1075"/>
                  </a:cubicBezTo>
                  <a:cubicBezTo>
                    <a:pt x="667" y="875"/>
                    <a:pt x="834" y="608"/>
                    <a:pt x="834" y="308"/>
                  </a:cubicBezTo>
                  <a:cubicBezTo>
                    <a:pt x="834" y="122"/>
                    <a:pt x="753" y="1"/>
                    <a:pt x="62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41"/>
            <p:cNvSpPr/>
            <p:nvPr/>
          </p:nvSpPr>
          <p:spPr>
            <a:xfrm>
              <a:off x="3888775" y="2432375"/>
              <a:ext cx="20875" cy="27975"/>
            </a:xfrm>
            <a:custGeom>
              <a:avLst/>
              <a:gdLst/>
              <a:ahLst/>
              <a:cxnLst/>
              <a:rect l="l" t="t" r="r" b="b"/>
              <a:pathLst>
                <a:path w="835" h="1119" extrusionOk="0">
                  <a:moveTo>
                    <a:pt x="597" y="1"/>
                  </a:moveTo>
                  <a:cubicBezTo>
                    <a:pt x="537" y="1"/>
                    <a:pt x="471" y="20"/>
                    <a:pt x="401" y="60"/>
                  </a:cubicBezTo>
                  <a:cubicBezTo>
                    <a:pt x="168" y="226"/>
                    <a:pt x="1" y="493"/>
                    <a:pt x="1" y="793"/>
                  </a:cubicBezTo>
                  <a:cubicBezTo>
                    <a:pt x="1" y="1006"/>
                    <a:pt x="84" y="1118"/>
                    <a:pt x="216" y="1118"/>
                  </a:cubicBezTo>
                  <a:cubicBezTo>
                    <a:pt x="270" y="1118"/>
                    <a:pt x="333" y="1099"/>
                    <a:pt x="401" y="1060"/>
                  </a:cubicBezTo>
                  <a:cubicBezTo>
                    <a:pt x="668" y="893"/>
                    <a:pt x="801" y="593"/>
                    <a:pt x="835" y="293"/>
                  </a:cubicBezTo>
                  <a:cubicBezTo>
                    <a:pt x="835" y="106"/>
                    <a:pt x="736" y="1"/>
                    <a:pt x="59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41"/>
            <p:cNvSpPr/>
            <p:nvPr/>
          </p:nvSpPr>
          <p:spPr>
            <a:xfrm>
              <a:off x="3973850" y="2359000"/>
              <a:ext cx="20875" cy="27950"/>
            </a:xfrm>
            <a:custGeom>
              <a:avLst/>
              <a:gdLst/>
              <a:ahLst/>
              <a:cxnLst/>
              <a:rect l="l" t="t" r="r" b="b"/>
              <a:pathLst>
                <a:path w="835" h="1118" extrusionOk="0">
                  <a:moveTo>
                    <a:pt x="596" y="0"/>
                  </a:moveTo>
                  <a:cubicBezTo>
                    <a:pt x="537" y="0"/>
                    <a:pt x="470" y="19"/>
                    <a:pt x="400" y="59"/>
                  </a:cubicBezTo>
                  <a:cubicBezTo>
                    <a:pt x="167" y="226"/>
                    <a:pt x="0" y="493"/>
                    <a:pt x="0" y="793"/>
                  </a:cubicBezTo>
                  <a:cubicBezTo>
                    <a:pt x="0" y="1006"/>
                    <a:pt x="84" y="1118"/>
                    <a:pt x="216" y="1118"/>
                  </a:cubicBezTo>
                  <a:cubicBezTo>
                    <a:pt x="270" y="1118"/>
                    <a:pt x="332" y="1099"/>
                    <a:pt x="400" y="1060"/>
                  </a:cubicBezTo>
                  <a:cubicBezTo>
                    <a:pt x="634" y="893"/>
                    <a:pt x="801" y="593"/>
                    <a:pt x="834" y="293"/>
                  </a:cubicBezTo>
                  <a:cubicBezTo>
                    <a:pt x="834" y="105"/>
                    <a:pt x="736" y="0"/>
                    <a:pt x="59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41"/>
            <p:cNvSpPr/>
            <p:nvPr/>
          </p:nvSpPr>
          <p:spPr>
            <a:xfrm>
              <a:off x="4058075" y="2359000"/>
              <a:ext cx="20875" cy="27950"/>
            </a:xfrm>
            <a:custGeom>
              <a:avLst/>
              <a:gdLst/>
              <a:ahLst/>
              <a:cxnLst/>
              <a:rect l="l" t="t" r="r" b="b"/>
              <a:pathLst>
                <a:path w="835" h="1118" extrusionOk="0">
                  <a:moveTo>
                    <a:pt x="611" y="0"/>
                  </a:moveTo>
                  <a:cubicBezTo>
                    <a:pt x="551" y="0"/>
                    <a:pt x="480" y="19"/>
                    <a:pt x="401" y="59"/>
                  </a:cubicBezTo>
                  <a:cubicBezTo>
                    <a:pt x="167" y="226"/>
                    <a:pt x="0" y="493"/>
                    <a:pt x="0" y="793"/>
                  </a:cubicBezTo>
                  <a:cubicBezTo>
                    <a:pt x="0" y="1006"/>
                    <a:pt x="84" y="1118"/>
                    <a:pt x="216" y="1118"/>
                  </a:cubicBezTo>
                  <a:cubicBezTo>
                    <a:pt x="270" y="1118"/>
                    <a:pt x="332" y="1099"/>
                    <a:pt x="401" y="1060"/>
                  </a:cubicBezTo>
                  <a:cubicBezTo>
                    <a:pt x="667" y="893"/>
                    <a:pt x="801" y="593"/>
                    <a:pt x="834" y="293"/>
                  </a:cubicBezTo>
                  <a:cubicBezTo>
                    <a:pt x="834" y="105"/>
                    <a:pt x="752" y="0"/>
                    <a:pt x="61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41"/>
            <p:cNvSpPr/>
            <p:nvPr/>
          </p:nvSpPr>
          <p:spPr>
            <a:xfrm>
              <a:off x="4142300" y="2163175"/>
              <a:ext cx="20875" cy="28200"/>
            </a:xfrm>
            <a:custGeom>
              <a:avLst/>
              <a:gdLst/>
              <a:ahLst/>
              <a:cxnLst/>
              <a:rect l="l" t="t" r="r" b="b"/>
              <a:pathLst>
                <a:path w="835" h="1128" extrusionOk="0">
                  <a:moveTo>
                    <a:pt x="605" y="1"/>
                  </a:moveTo>
                  <a:cubicBezTo>
                    <a:pt x="554" y="1"/>
                    <a:pt x="497" y="17"/>
                    <a:pt x="434" y="53"/>
                  </a:cubicBezTo>
                  <a:cubicBezTo>
                    <a:pt x="167" y="220"/>
                    <a:pt x="34" y="520"/>
                    <a:pt x="0" y="820"/>
                  </a:cubicBezTo>
                  <a:cubicBezTo>
                    <a:pt x="0" y="1006"/>
                    <a:pt x="97" y="1127"/>
                    <a:pt x="235" y="1127"/>
                  </a:cubicBezTo>
                  <a:cubicBezTo>
                    <a:pt x="295" y="1127"/>
                    <a:pt x="363" y="1104"/>
                    <a:pt x="434" y="1054"/>
                  </a:cubicBezTo>
                  <a:cubicBezTo>
                    <a:pt x="667" y="887"/>
                    <a:pt x="834" y="620"/>
                    <a:pt x="834" y="320"/>
                  </a:cubicBezTo>
                  <a:cubicBezTo>
                    <a:pt x="834" y="125"/>
                    <a:pt x="745" y="1"/>
                    <a:pt x="60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41"/>
            <p:cNvSpPr/>
            <p:nvPr/>
          </p:nvSpPr>
          <p:spPr>
            <a:xfrm>
              <a:off x="4226525" y="2260600"/>
              <a:ext cx="21700" cy="27950"/>
            </a:xfrm>
            <a:custGeom>
              <a:avLst/>
              <a:gdLst/>
              <a:ahLst/>
              <a:cxnLst/>
              <a:rect l="l" t="t" r="r" b="b"/>
              <a:pathLst>
                <a:path w="868" h="1118" extrusionOk="0">
                  <a:moveTo>
                    <a:pt x="644" y="0"/>
                  </a:moveTo>
                  <a:cubicBezTo>
                    <a:pt x="584" y="0"/>
                    <a:pt x="514" y="19"/>
                    <a:pt x="434" y="59"/>
                  </a:cubicBezTo>
                  <a:cubicBezTo>
                    <a:pt x="201" y="226"/>
                    <a:pt x="34" y="493"/>
                    <a:pt x="0" y="793"/>
                  </a:cubicBezTo>
                  <a:cubicBezTo>
                    <a:pt x="0" y="1005"/>
                    <a:pt x="101" y="1118"/>
                    <a:pt x="242" y="1118"/>
                  </a:cubicBezTo>
                  <a:cubicBezTo>
                    <a:pt x="301" y="1118"/>
                    <a:pt x="366" y="1099"/>
                    <a:pt x="434" y="1060"/>
                  </a:cubicBezTo>
                  <a:cubicBezTo>
                    <a:pt x="701" y="893"/>
                    <a:pt x="868" y="593"/>
                    <a:pt x="868" y="292"/>
                  </a:cubicBezTo>
                  <a:cubicBezTo>
                    <a:pt x="868" y="105"/>
                    <a:pt x="786" y="0"/>
                    <a:pt x="64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41"/>
            <p:cNvSpPr/>
            <p:nvPr/>
          </p:nvSpPr>
          <p:spPr>
            <a:xfrm>
              <a:off x="4311575" y="2163175"/>
              <a:ext cx="20875" cy="28200"/>
            </a:xfrm>
            <a:custGeom>
              <a:avLst/>
              <a:gdLst/>
              <a:ahLst/>
              <a:cxnLst/>
              <a:rect l="l" t="t" r="r" b="b"/>
              <a:pathLst>
                <a:path w="835" h="1128" extrusionOk="0">
                  <a:moveTo>
                    <a:pt x="606" y="1"/>
                  </a:moveTo>
                  <a:cubicBezTo>
                    <a:pt x="555" y="1"/>
                    <a:pt x="497" y="17"/>
                    <a:pt x="434" y="53"/>
                  </a:cubicBezTo>
                  <a:cubicBezTo>
                    <a:pt x="168" y="220"/>
                    <a:pt x="34" y="520"/>
                    <a:pt x="1" y="820"/>
                  </a:cubicBezTo>
                  <a:cubicBezTo>
                    <a:pt x="1" y="1006"/>
                    <a:pt x="98" y="1127"/>
                    <a:pt x="236" y="1127"/>
                  </a:cubicBezTo>
                  <a:cubicBezTo>
                    <a:pt x="296" y="1127"/>
                    <a:pt x="364" y="1104"/>
                    <a:pt x="434" y="1054"/>
                  </a:cubicBezTo>
                  <a:cubicBezTo>
                    <a:pt x="668" y="887"/>
                    <a:pt x="835" y="620"/>
                    <a:pt x="835" y="320"/>
                  </a:cubicBezTo>
                  <a:cubicBezTo>
                    <a:pt x="835" y="125"/>
                    <a:pt x="745" y="1"/>
                    <a:pt x="60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41"/>
            <p:cNvSpPr/>
            <p:nvPr/>
          </p:nvSpPr>
          <p:spPr>
            <a:xfrm>
              <a:off x="4395800" y="2114650"/>
              <a:ext cx="21725" cy="27975"/>
            </a:xfrm>
            <a:custGeom>
              <a:avLst/>
              <a:gdLst/>
              <a:ahLst/>
              <a:cxnLst/>
              <a:rect l="l" t="t" r="r" b="b"/>
              <a:pathLst>
                <a:path w="869" h="1119" extrusionOk="0">
                  <a:moveTo>
                    <a:pt x="656" y="1"/>
                  </a:moveTo>
                  <a:cubicBezTo>
                    <a:pt x="601" y="1"/>
                    <a:pt x="538" y="20"/>
                    <a:pt x="468" y="59"/>
                  </a:cubicBezTo>
                  <a:cubicBezTo>
                    <a:pt x="201" y="226"/>
                    <a:pt x="34" y="493"/>
                    <a:pt x="1" y="793"/>
                  </a:cubicBezTo>
                  <a:cubicBezTo>
                    <a:pt x="1" y="1006"/>
                    <a:pt x="101" y="1118"/>
                    <a:pt x="255" y="1118"/>
                  </a:cubicBezTo>
                  <a:cubicBezTo>
                    <a:pt x="318" y="1118"/>
                    <a:pt x="390" y="1099"/>
                    <a:pt x="468" y="1060"/>
                  </a:cubicBezTo>
                  <a:cubicBezTo>
                    <a:pt x="701" y="893"/>
                    <a:pt x="868" y="593"/>
                    <a:pt x="868" y="293"/>
                  </a:cubicBezTo>
                  <a:cubicBezTo>
                    <a:pt x="868" y="106"/>
                    <a:pt x="786" y="1"/>
                    <a:pt x="65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41"/>
            <p:cNvSpPr/>
            <p:nvPr/>
          </p:nvSpPr>
          <p:spPr>
            <a:xfrm>
              <a:off x="4481700" y="2114650"/>
              <a:ext cx="20875" cy="27975"/>
            </a:xfrm>
            <a:custGeom>
              <a:avLst/>
              <a:gdLst/>
              <a:ahLst/>
              <a:cxnLst/>
              <a:rect l="l" t="t" r="r" b="b"/>
              <a:pathLst>
                <a:path w="835" h="1119" extrusionOk="0">
                  <a:moveTo>
                    <a:pt x="597" y="1"/>
                  </a:moveTo>
                  <a:cubicBezTo>
                    <a:pt x="537" y="1"/>
                    <a:pt x="471" y="20"/>
                    <a:pt x="401" y="59"/>
                  </a:cubicBezTo>
                  <a:cubicBezTo>
                    <a:pt x="167" y="226"/>
                    <a:pt x="1" y="493"/>
                    <a:pt x="1" y="793"/>
                  </a:cubicBezTo>
                  <a:cubicBezTo>
                    <a:pt x="1" y="1006"/>
                    <a:pt x="84" y="1118"/>
                    <a:pt x="216" y="1118"/>
                  </a:cubicBezTo>
                  <a:cubicBezTo>
                    <a:pt x="270" y="1118"/>
                    <a:pt x="333" y="1099"/>
                    <a:pt x="401" y="1060"/>
                  </a:cubicBezTo>
                  <a:cubicBezTo>
                    <a:pt x="668" y="893"/>
                    <a:pt x="801" y="593"/>
                    <a:pt x="835" y="293"/>
                  </a:cubicBezTo>
                  <a:cubicBezTo>
                    <a:pt x="835" y="106"/>
                    <a:pt x="736" y="1"/>
                    <a:pt x="59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41"/>
            <p:cNvSpPr/>
            <p:nvPr/>
          </p:nvSpPr>
          <p:spPr>
            <a:xfrm>
              <a:off x="4565925" y="2065475"/>
              <a:ext cx="21725" cy="27950"/>
            </a:xfrm>
            <a:custGeom>
              <a:avLst/>
              <a:gdLst/>
              <a:ahLst/>
              <a:cxnLst/>
              <a:rect l="l" t="t" r="r" b="b"/>
              <a:pathLst>
                <a:path w="869" h="1118" extrusionOk="0">
                  <a:moveTo>
                    <a:pt x="614" y="0"/>
                  </a:moveTo>
                  <a:cubicBezTo>
                    <a:pt x="551" y="0"/>
                    <a:pt x="479" y="19"/>
                    <a:pt x="401" y="58"/>
                  </a:cubicBezTo>
                  <a:cubicBezTo>
                    <a:pt x="168" y="225"/>
                    <a:pt x="1" y="525"/>
                    <a:pt x="1" y="826"/>
                  </a:cubicBezTo>
                  <a:cubicBezTo>
                    <a:pt x="1" y="1013"/>
                    <a:pt x="83" y="1118"/>
                    <a:pt x="212" y="1118"/>
                  </a:cubicBezTo>
                  <a:cubicBezTo>
                    <a:pt x="268" y="1118"/>
                    <a:pt x="331" y="1099"/>
                    <a:pt x="401" y="1059"/>
                  </a:cubicBezTo>
                  <a:cubicBezTo>
                    <a:pt x="668" y="892"/>
                    <a:pt x="835" y="625"/>
                    <a:pt x="868" y="325"/>
                  </a:cubicBezTo>
                  <a:cubicBezTo>
                    <a:pt x="868" y="113"/>
                    <a:pt x="768" y="0"/>
                    <a:pt x="61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41"/>
            <p:cNvSpPr/>
            <p:nvPr/>
          </p:nvSpPr>
          <p:spPr>
            <a:xfrm>
              <a:off x="4650150" y="2065475"/>
              <a:ext cx="21725" cy="27950"/>
            </a:xfrm>
            <a:custGeom>
              <a:avLst/>
              <a:gdLst/>
              <a:ahLst/>
              <a:cxnLst/>
              <a:rect l="l" t="t" r="r" b="b"/>
              <a:pathLst>
                <a:path w="869" h="1118" extrusionOk="0">
                  <a:moveTo>
                    <a:pt x="653" y="0"/>
                  </a:moveTo>
                  <a:cubicBezTo>
                    <a:pt x="598" y="0"/>
                    <a:pt x="536" y="19"/>
                    <a:pt x="468" y="58"/>
                  </a:cubicBezTo>
                  <a:cubicBezTo>
                    <a:pt x="201" y="225"/>
                    <a:pt x="34" y="492"/>
                    <a:pt x="1" y="826"/>
                  </a:cubicBezTo>
                  <a:cubicBezTo>
                    <a:pt x="1" y="1013"/>
                    <a:pt x="99" y="1118"/>
                    <a:pt x="250" y="1118"/>
                  </a:cubicBezTo>
                  <a:cubicBezTo>
                    <a:pt x="315" y="1118"/>
                    <a:pt x="388" y="1099"/>
                    <a:pt x="468" y="1059"/>
                  </a:cubicBezTo>
                  <a:cubicBezTo>
                    <a:pt x="701" y="892"/>
                    <a:pt x="868" y="625"/>
                    <a:pt x="868" y="325"/>
                  </a:cubicBezTo>
                  <a:cubicBezTo>
                    <a:pt x="868" y="113"/>
                    <a:pt x="784" y="0"/>
                    <a:pt x="65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41"/>
            <p:cNvSpPr/>
            <p:nvPr/>
          </p:nvSpPr>
          <p:spPr>
            <a:xfrm>
              <a:off x="3218300" y="2077775"/>
              <a:ext cx="1446900" cy="884825"/>
            </a:xfrm>
            <a:custGeom>
              <a:avLst/>
              <a:gdLst/>
              <a:ahLst/>
              <a:cxnLst/>
              <a:rect l="l" t="t" r="r" b="b"/>
              <a:pathLst>
                <a:path w="57876" h="35393" extrusionOk="0">
                  <a:moveTo>
                    <a:pt x="54273" y="0"/>
                  </a:moveTo>
                  <a:lnTo>
                    <a:pt x="50937" y="1935"/>
                  </a:lnTo>
                  <a:lnTo>
                    <a:pt x="47501" y="1935"/>
                  </a:lnTo>
                  <a:lnTo>
                    <a:pt x="44132" y="3903"/>
                  </a:lnTo>
                  <a:lnTo>
                    <a:pt x="44099" y="3903"/>
                  </a:lnTo>
                  <a:lnTo>
                    <a:pt x="40796" y="7739"/>
                  </a:lnTo>
                  <a:lnTo>
                    <a:pt x="37461" y="3903"/>
                  </a:lnTo>
                  <a:cubicBezTo>
                    <a:pt x="37461" y="3903"/>
                    <a:pt x="37427" y="3869"/>
                    <a:pt x="37394" y="3869"/>
                  </a:cubicBezTo>
                  <a:cubicBezTo>
                    <a:pt x="37327" y="3869"/>
                    <a:pt x="37294" y="3903"/>
                    <a:pt x="37294" y="3936"/>
                  </a:cubicBezTo>
                  <a:lnTo>
                    <a:pt x="33958" y="11708"/>
                  </a:lnTo>
                  <a:lnTo>
                    <a:pt x="30556" y="11708"/>
                  </a:lnTo>
                  <a:lnTo>
                    <a:pt x="27187" y="14644"/>
                  </a:lnTo>
                  <a:lnTo>
                    <a:pt x="23818" y="15611"/>
                  </a:lnTo>
                  <a:cubicBezTo>
                    <a:pt x="23784" y="15611"/>
                    <a:pt x="23784" y="15645"/>
                    <a:pt x="23751" y="15645"/>
                  </a:cubicBezTo>
                  <a:lnTo>
                    <a:pt x="20382" y="19547"/>
                  </a:lnTo>
                  <a:lnTo>
                    <a:pt x="17013" y="22483"/>
                  </a:lnTo>
                  <a:lnTo>
                    <a:pt x="13677" y="23450"/>
                  </a:lnTo>
                  <a:lnTo>
                    <a:pt x="10341" y="21515"/>
                  </a:lnTo>
                  <a:cubicBezTo>
                    <a:pt x="10325" y="21499"/>
                    <a:pt x="10308" y="21490"/>
                    <a:pt x="10295" y="21490"/>
                  </a:cubicBezTo>
                  <a:cubicBezTo>
                    <a:pt x="10283" y="21490"/>
                    <a:pt x="10275" y="21499"/>
                    <a:pt x="10275" y="21515"/>
                  </a:cubicBezTo>
                  <a:cubicBezTo>
                    <a:pt x="10241" y="21515"/>
                    <a:pt x="10208" y="21515"/>
                    <a:pt x="10208" y="21549"/>
                  </a:cubicBezTo>
                  <a:lnTo>
                    <a:pt x="6839" y="28587"/>
                  </a:lnTo>
                  <a:lnTo>
                    <a:pt x="3503" y="29321"/>
                  </a:lnTo>
                  <a:cubicBezTo>
                    <a:pt x="3470" y="29321"/>
                    <a:pt x="3470" y="29321"/>
                    <a:pt x="3436" y="29354"/>
                  </a:cubicBezTo>
                  <a:lnTo>
                    <a:pt x="34" y="35225"/>
                  </a:lnTo>
                  <a:cubicBezTo>
                    <a:pt x="1" y="35292"/>
                    <a:pt x="34" y="35359"/>
                    <a:pt x="67" y="35392"/>
                  </a:cubicBezTo>
                  <a:lnTo>
                    <a:pt x="134" y="35392"/>
                  </a:lnTo>
                  <a:cubicBezTo>
                    <a:pt x="167" y="35359"/>
                    <a:pt x="201" y="35325"/>
                    <a:pt x="201" y="35292"/>
                  </a:cubicBezTo>
                  <a:lnTo>
                    <a:pt x="3570" y="29454"/>
                  </a:lnTo>
                  <a:lnTo>
                    <a:pt x="6906" y="28754"/>
                  </a:lnTo>
                  <a:cubicBezTo>
                    <a:pt x="6939" y="28754"/>
                    <a:pt x="6972" y="28721"/>
                    <a:pt x="6972" y="28721"/>
                  </a:cubicBezTo>
                  <a:lnTo>
                    <a:pt x="10308" y="21716"/>
                  </a:lnTo>
                  <a:lnTo>
                    <a:pt x="13610" y="23617"/>
                  </a:lnTo>
                  <a:lnTo>
                    <a:pt x="13710" y="23617"/>
                  </a:lnTo>
                  <a:lnTo>
                    <a:pt x="17079" y="22650"/>
                  </a:lnTo>
                  <a:lnTo>
                    <a:pt x="17113" y="22616"/>
                  </a:lnTo>
                  <a:lnTo>
                    <a:pt x="20515" y="19681"/>
                  </a:lnTo>
                  <a:lnTo>
                    <a:pt x="23884" y="15778"/>
                  </a:lnTo>
                  <a:lnTo>
                    <a:pt x="27253" y="14811"/>
                  </a:lnTo>
                  <a:lnTo>
                    <a:pt x="27287" y="14811"/>
                  </a:lnTo>
                  <a:lnTo>
                    <a:pt x="30689" y="11942"/>
                  </a:lnTo>
                  <a:lnTo>
                    <a:pt x="34025" y="11942"/>
                  </a:lnTo>
                  <a:cubicBezTo>
                    <a:pt x="34058" y="11942"/>
                    <a:pt x="34092" y="11909"/>
                    <a:pt x="34125" y="11875"/>
                  </a:cubicBezTo>
                  <a:lnTo>
                    <a:pt x="37461" y="4203"/>
                  </a:lnTo>
                  <a:lnTo>
                    <a:pt x="40730" y="7972"/>
                  </a:lnTo>
                  <a:cubicBezTo>
                    <a:pt x="40746" y="8006"/>
                    <a:pt x="40771" y="8022"/>
                    <a:pt x="40801" y="8022"/>
                  </a:cubicBezTo>
                  <a:cubicBezTo>
                    <a:pt x="40830" y="8022"/>
                    <a:pt x="40863" y="8006"/>
                    <a:pt x="40896" y="7972"/>
                  </a:cubicBezTo>
                  <a:lnTo>
                    <a:pt x="44266" y="4070"/>
                  </a:lnTo>
                  <a:lnTo>
                    <a:pt x="47635" y="2135"/>
                  </a:lnTo>
                  <a:lnTo>
                    <a:pt x="51037" y="2135"/>
                  </a:lnTo>
                  <a:lnTo>
                    <a:pt x="54373" y="200"/>
                  </a:lnTo>
                  <a:lnTo>
                    <a:pt x="57742" y="200"/>
                  </a:lnTo>
                  <a:cubicBezTo>
                    <a:pt x="57875" y="200"/>
                    <a:pt x="57875" y="0"/>
                    <a:pt x="5774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41"/>
            <p:cNvSpPr/>
            <p:nvPr/>
          </p:nvSpPr>
          <p:spPr>
            <a:xfrm>
              <a:off x="3258325" y="2535275"/>
              <a:ext cx="97600" cy="66525"/>
            </a:xfrm>
            <a:custGeom>
              <a:avLst/>
              <a:gdLst/>
              <a:ahLst/>
              <a:cxnLst/>
              <a:rect l="l" t="t" r="r" b="b"/>
              <a:pathLst>
                <a:path w="3904" h="2661" extrusionOk="0">
                  <a:moveTo>
                    <a:pt x="3746" y="1"/>
                  </a:moveTo>
                  <a:cubicBezTo>
                    <a:pt x="3703" y="1"/>
                    <a:pt x="3655" y="15"/>
                    <a:pt x="3603" y="46"/>
                  </a:cubicBezTo>
                  <a:lnTo>
                    <a:pt x="301" y="1948"/>
                  </a:lnTo>
                  <a:cubicBezTo>
                    <a:pt x="134" y="2081"/>
                    <a:pt x="34" y="2248"/>
                    <a:pt x="1" y="2448"/>
                  </a:cubicBezTo>
                  <a:cubicBezTo>
                    <a:pt x="1" y="2586"/>
                    <a:pt x="64" y="2661"/>
                    <a:pt x="159" y="2661"/>
                  </a:cubicBezTo>
                  <a:cubicBezTo>
                    <a:pt x="201" y="2661"/>
                    <a:pt x="249" y="2646"/>
                    <a:pt x="301" y="2615"/>
                  </a:cubicBezTo>
                  <a:lnTo>
                    <a:pt x="3603" y="714"/>
                  </a:lnTo>
                  <a:cubicBezTo>
                    <a:pt x="3770" y="614"/>
                    <a:pt x="3870" y="413"/>
                    <a:pt x="3904" y="213"/>
                  </a:cubicBezTo>
                  <a:cubicBezTo>
                    <a:pt x="3904" y="75"/>
                    <a:pt x="3840" y="1"/>
                    <a:pt x="3746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41"/>
            <p:cNvSpPr/>
            <p:nvPr/>
          </p:nvSpPr>
          <p:spPr>
            <a:xfrm>
              <a:off x="3210800" y="2602975"/>
              <a:ext cx="20875" cy="28175"/>
            </a:xfrm>
            <a:custGeom>
              <a:avLst/>
              <a:gdLst/>
              <a:ahLst/>
              <a:cxnLst/>
              <a:rect l="l" t="t" r="r" b="b"/>
              <a:pathLst>
                <a:path w="835" h="1127" extrusionOk="0">
                  <a:moveTo>
                    <a:pt x="625" y="0"/>
                  </a:moveTo>
                  <a:cubicBezTo>
                    <a:pt x="570" y="0"/>
                    <a:pt x="505" y="23"/>
                    <a:pt x="434" y="74"/>
                  </a:cubicBezTo>
                  <a:cubicBezTo>
                    <a:pt x="167" y="207"/>
                    <a:pt x="0" y="507"/>
                    <a:pt x="0" y="808"/>
                  </a:cubicBezTo>
                  <a:cubicBezTo>
                    <a:pt x="0" y="1003"/>
                    <a:pt x="108" y="1127"/>
                    <a:pt x="257" y="1127"/>
                  </a:cubicBezTo>
                  <a:cubicBezTo>
                    <a:pt x="311" y="1127"/>
                    <a:pt x="371" y="1110"/>
                    <a:pt x="434" y="1074"/>
                  </a:cubicBezTo>
                  <a:cubicBezTo>
                    <a:pt x="668" y="908"/>
                    <a:pt x="834" y="607"/>
                    <a:pt x="834" y="307"/>
                  </a:cubicBezTo>
                  <a:cubicBezTo>
                    <a:pt x="834" y="121"/>
                    <a:pt x="753" y="0"/>
                    <a:pt x="625" y="0"/>
                  </a:cubicBez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41"/>
            <p:cNvSpPr/>
            <p:nvPr/>
          </p:nvSpPr>
          <p:spPr>
            <a:xfrm>
              <a:off x="3210800" y="2602975"/>
              <a:ext cx="20875" cy="28175"/>
            </a:xfrm>
            <a:custGeom>
              <a:avLst/>
              <a:gdLst/>
              <a:ahLst/>
              <a:cxnLst/>
              <a:rect l="l" t="t" r="r" b="b"/>
              <a:pathLst>
                <a:path w="835" h="1127" extrusionOk="0">
                  <a:moveTo>
                    <a:pt x="625" y="0"/>
                  </a:moveTo>
                  <a:cubicBezTo>
                    <a:pt x="570" y="0"/>
                    <a:pt x="505" y="23"/>
                    <a:pt x="434" y="74"/>
                  </a:cubicBezTo>
                  <a:cubicBezTo>
                    <a:pt x="167" y="207"/>
                    <a:pt x="0" y="507"/>
                    <a:pt x="0" y="808"/>
                  </a:cubicBezTo>
                  <a:cubicBezTo>
                    <a:pt x="0" y="1003"/>
                    <a:pt x="108" y="1127"/>
                    <a:pt x="257" y="1127"/>
                  </a:cubicBezTo>
                  <a:cubicBezTo>
                    <a:pt x="311" y="1127"/>
                    <a:pt x="371" y="1110"/>
                    <a:pt x="434" y="1074"/>
                  </a:cubicBezTo>
                  <a:cubicBezTo>
                    <a:pt x="668" y="908"/>
                    <a:pt x="834" y="607"/>
                    <a:pt x="834" y="307"/>
                  </a:cubicBezTo>
                  <a:cubicBezTo>
                    <a:pt x="834" y="121"/>
                    <a:pt x="753" y="0"/>
                    <a:pt x="62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41"/>
            <p:cNvSpPr/>
            <p:nvPr/>
          </p:nvSpPr>
          <p:spPr>
            <a:xfrm>
              <a:off x="3258325" y="2584450"/>
              <a:ext cx="96775" cy="65750"/>
            </a:xfrm>
            <a:custGeom>
              <a:avLst/>
              <a:gdLst/>
              <a:ahLst/>
              <a:cxnLst/>
              <a:rect l="l" t="t" r="r" b="b"/>
              <a:pathLst>
                <a:path w="3871" h="2630" extrusionOk="0">
                  <a:moveTo>
                    <a:pt x="3717" y="1"/>
                  </a:moveTo>
                  <a:cubicBezTo>
                    <a:pt x="3673" y="1"/>
                    <a:pt x="3623" y="15"/>
                    <a:pt x="3570" y="48"/>
                  </a:cubicBezTo>
                  <a:lnTo>
                    <a:pt x="301" y="1949"/>
                  </a:lnTo>
                  <a:cubicBezTo>
                    <a:pt x="134" y="2049"/>
                    <a:pt x="1" y="2249"/>
                    <a:pt x="1" y="2449"/>
                  </a:cubicBezTo>
                  <a:cubicBezTo>
                    <a:pt x="1" y="2563"/>
                    <a:pt x="62" y="2630"/>
                    <a:pt x="154" y="2630"/>
                  </a:cubicBezTo>
                  <a:cubicBezTo>
                    <a:pt x="197" y="2630"/>
                    <a:pt x="247" y="2615"/>
                    <a:pt x="301" y="2583"/>
                  </a:cubicBezTo>
                  <a:lnTo>
                    <a:pt x="3570" y="681"/>
                  </a:lnTo>
                  <a:cubicBezTo>
                    <a:pt x="3737" y="581"/>
                    <a:pt x="3870" y="381"/>
                    <a:pt x="3870" y="181"/>
                  </a:cubicBezTo>
                  <a:cubicBezTo>
                    <a:pt x="3870" y="68"/>
                    <a:pt x="3809" y="1"/>
                    <a:pt x="3717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41"/>
            <p:cNvSpPr/>
            <p:nvPr/>
          </p:nvSpPr>
          <p:spPr>
            <a:xfrm>
              <a:off x="3210800" y="2652175"/>
              <a:ext cx="20875" cy="28325"/>
            </a:xfrm>
            <a:custGeom>
              <a:avLst/>
              <a:gdLst/>
              <a:ahLst/>
              <a:cxnLst/>
              <a:rect l="l" t="t" r="r" b="b"/>
              <a:pathLst>
                <a:path w="835" h="1133" extrusionOk="0">
                  <a:moveTo>
                    <a:pt x="625" y="0"/>
                  </a:moveTo>
                  <a:cubicBezTo>
                    <a:pt x="570" y="0"/>
                    <a:pt x="505" y="23"/>
                    <a:pt x="434" y="74"/>
                  </a:cubicBezTo>
                  <a:cubicBezTo>
                    <a:pt x="167" y="241"/>
                    <a:pt x="0" y="507"/>
                    <a:pt x="0" y="808"/>
                  </a:cubicBezTo>
                  <a:cubicBezTo>
                    <a:pt x="0" y="1020"/>
                    <a:pt x="101" y="1133"/>
                    <a:pt x="242" y="1133"/>
                  </a:cubicBezTo>
                  <a:cubicBezTo>
                    <a:pt x="301" y="1133"/>
                    <a:pt x="366" y="1113"/>
                    <a:pt x="434" y="1075"/>
                  </a:cubicBezTo>
                  <a:cubicBezTo>
                    <a:pt x="668" y="908"/>
                    <a:pt x="834" y="608"/>
                    <a:pt x="834" y="307"/>
                  </a:cubicBezTo>
                  <a:cubicBezTo>
                    <a:pt x="834" y="121"/>
                    <a:pt x="753" y="0"/>
                    <a:pt x="625" y="0"/>
                  </a:cubicBez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41"/>
            <p:cNvSpPr/>
            <p:nvPr/>
          </p:nvSpPr>
          <p:spPr>
            <a:xfrm>
              <a:off x="3218300" y="3055350"/>
              <a:ext cx="386975" cy="249975"/>
            </a:xfrm>
            <a:custGeom>
              <a:avLst/>
              <a:gdLst/>
              <a:ahLst/>
              <a:cxnLst/>
              <a:rect l="l" t="t" r="r" b="b"/>
              <a:pathLst>
                <a:path w="15479" h="9999" extrusionOk="0">
                  <a:moveTo>
                    <a:pt x="15378" y="0"/>
                  </a:moveTo>
                  <a:cubicBezTo>
                    <a:pt x="15353" y="0"/>
                    <a:pt x="15328" y="8"/>
                    <a:pt x="15312" y="25"/>
                  </a:cubicBezTo>
                  <a:lnTo>
                    <a:pt x="13644" y="1493"/>
                  </a:lnTo>
                  <a:lnTo>
                    <a:pt x="11942" y="959"/>
                  </a:lnTo>
                  <a:lnTo>
                    <a:pt x="10208" y="3361"/>
                  </a:lnTo>
                  <a:lnTo>
                    <a:pt x="8507" y="4361"/>
                  </a:lnTo>
                  <a:lnTo>
                    <a:pt x="6839" y="5863"/>
                  </a:lnTo>
                  <a:lnTo>
                    <a:pt x="5138" y="5629"/>
                  </a:lnTo>
                  <a:lnTo>
                    <a:pt x="3436" y="7831"/>
                  </a:lnTo>
                  <a:lnTo>
                    <a:pt x="1769" y="8064"/>
                  </a:lnTo>
                  <a:lnTo>
                    <a:pt x="67" y="9832"/>
                  </a:lnTo>
                  <a:cubicBezTo>
                    <a:pt x="1" y="9865"/>
                    <a:pt x="1" y="9932"/>
                    <a:pt x="67" y="9965"/>
                  </a:cubicBezTo>
                  <a:cubicBezTo>
                    <a:pt x="67" y="9999"/>
                    <a:pt x="101" y="9999"/>
                    <a:pt x="134" y="9999"/>
                  </a:cubicBezTo>
                  <a:cubicBezTo>
                    <a:pt x="134" y="9999"/>
                    <a:pt x="167" y="9965"/>
                    <a:pt x="201" y="9932"/>
                  </a:cubicBezTo>
                  <a:lnTo>
                    <a:pt x="1869" y="8231"/>
                  </a:lnTo>
                  <a:lnTo>
                    <a:pt x="3637" y="8031"/>
                  </a:lnTo>
                  <a:lnTo>
                    <a:pt x="5304" y="5863"/>
                  </a:lnTo>
                  <a:lnTo>
                    <a:pt x="6972" y="6096"/>
                  </a:lnTo>
                  <a:lnTo>
                    <a:pt x="8673" y="4528"/>
                  </a:lnTo>
                  <a:lnTo>
                    <a:pt x="10375" y="3528"/>
                  </a:lnTo>
                  <a:lnTo>
                    <a:pt x="12043" y="1193"/>
                  </a:lnTo>
                  <a:lnTo>
                    <a:pt x="13710" y="1726"/>
                  </a:lnTo>
                  <a:lnTo>
                    <a:pt x="15445" y="192"/>
                  </a:lnTo>
                  <a:cubicBezTo>
                    <a:pt x="15478" y="125"/>
                    <a:pt x="15478" y="58"/>
                    <a:pt x="15445" y="25"/>
                  </a:cubicBezTo>
                  <a:cubicBezTo>
                    <a:pt x="15428" y="8"/>
                    <a:pt x="15403" y="0"/>
                    <a:pt x="15378" y="0"/>
                  </a:cubicBez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41"/>
            <p:cNvSpPr/>
            <p:nvPr/>
          </p:nvSpPr>
          <p:spPr>
            <a:xfrm>
              <a:off x="3224150" y="3135400"/>
              <a:ext cx="32550" cy="73200"/>
            </a:xfrm>
            <a:custGeom>
              <a:avLst/>
              <a:gdLst/>
              <a:ahLst/>
              <a:cxnLst/>
              <a:rect l="l" t="t" r="r" b="b"/>
              <a:pathLst>
                <a:path w="1302" h="2928" extrusionOk="0">
                  <a:moveTo>
                    <a:pt x="834" y="1293"/>
                  </a:moveTo>
                  <a:cubicBezTo>
                    <a:pt x="867" y="1293"/>
                    <a:pt x="901" y="1326"/>
                    <a:pt x="934" y="1360"/>
                  </a:cubicBezTo>
                  <a:cubicBezTo>
                    <a:pt x="1001" y="1393"/>
                    <a:pt x="1001" y="1426"/>
                    <a:pt x="1034" y="1493"/>
                  </a:cubicBezTo>
                  <a:cubicBezTo>
                    <a:pt x="1034" y="1560"/>
                    <a:pt x="1068" y="1626"/>
                    <a:pt x="1068" y="1693"/>
                  </a:cubicBezTo>
                  <a:cubicBezTo>
                    <a:pt x="1068" y="1860"/>
                    <a:pt x="1034" y="1993"/>
                    <a:pt x="934" y="2160"/>
                  </a:cubicBezTo>
                  <a:cubicBezTo>
                    <a:pt x="901" y="2227"/>
                    <a:pt x="867" y="2294"/>
                    <a:pt x="834" y="2360"/>
                  </a:cubicBezTo>
                  <a:cubicBezTo>
                    <a:pt x="767" y="2394"/>
                    <a:pt x="701" y="2460"/>
                    <a:pt x="634" y="2494"/>
                  </a:cubicBezTo>
                  <a:cubicBezTo>
                    <a:pt x="601" y="2527"/>
                    <a:pt x="534" y="2560"/>
                    <a:pt x="467" y="2560"/>
                  </a:cubicBezTo>
                  <a:cubicBezTo>
                    <a:pt x="434" y="2560"/>
                    <a:pt x="400" y="2527"/>
                    <a:pt x="367" y="2494"/>
                  </a:cubicBezTo>
                  <a:cubicBezTo>
                    <a:pt x="300" y="2460"/>
                    <a:pt x="300" y="2394"/>
                    <a:pt x="267" y="2360"/>
                  </a:cubicBezTo>
                  <a:cubicBezTo>
                    <a:pt x="267" y="2294"/>
                    <a:pt x="234" y="2227"/>
                    <a:pt x="234" y="2160"/>
                  </a:cubicBezTo>
                  <a:cubicBezTo>
                    <a:pt x="234" y="2093"/>
                    <a:pt x="267" y="1993"/>
                    <a:pt x="267" y="1927"/>
                  </a:cubicBezTo>
                  <a:cubicBezTo>
                    <a:pt x="300" y="1827"/>
                    <a:pt x="334" y="1760"/>
                    <a:pt x="367" y="1693"/>
                  </a:cubicBezTo>
                  <a:cubicBezTo>
                    <a:pt x="400" y="1626"/>
                    <a:pt x="434" y="1560"/>
                    <a:pt x="467" y="1493"/>
                  </a:cubicBezTo>
                  <a:cubicBezTo>
                    <a:pt x="534" y="1426"/>
                    <a:pt x="601" y="1393"/>
                    <a:pt x="634" y="1326"/>
                  </a:cubicBezTo>
                  <a:cubicBezTo>
                    <a:pt x="701" y="1326"/>
                    <a:pt x="767" y="1293"/>
                    <a:pt x="834" y="1293"/>
                  </a:cubicBezTo>
                  <a:close/>
                  <a:moveTo>
                    <a:pt x="851" y="0"/>
                  </a:moveTo>
                  <a:cubicBezTo>
                    <a:pt x="842" y="0"/>
                    <a:pt x="834" y="9"/>
                    <a:pt x="834" y="25"/>
                  </a:cubicBezTo>
                  <a:lnTo>
                    <a:pt x="701" y="92"/>
                  </a:lnTo>
                  <a:cubicBezTo>
                    <a:pt x="667" y="92"/>
                    <a:pt x="667" y="125"/>
                    <a:pt x="634" y="159"/>
                  </a:cubicBezTo>
                  <a:cubicBezTo>
                    <a:pt x="634" y="159"/>
                    <a:pt x="634" y="192"/>
                    <a:pt x="634" y="225"/>
                  </a:cubicBezTo>
                  <a:lnTo>
                    <a:pt x="167" y="1493"/>
                  </a:lnTo>
                  <a:cubicBezTo>
                    <a:pt x="134" y="1560"/>
                    <a:pt x="134" y="1626"/>
                    <a:pt x="100" y="1693"/>
                  </a:cubicBezTo>
                  <a:cubicBezTo>
                    <a:pt x="100" y="1760"/>
                    <a:pt x="33" y="1793"/>
                    <a:pt x="33" y="1860"/>
                  </a:cubicBezTo>
                  <a:cubicBezTo>
                    <a:pt x="33" y="1927"/>
                    <a:pt x="33" y="1993"/>
                    <a:pt x="0" y="2093"/>
                  </a:cubicBezTo>
                  <a:cubicBezTo>
                    <a:pt x="0" y="2160"/>
                    <a:pt x="0" y="2227"/>
                    <a:pt x="0" y="2294"/>
                  </a:cubicBezTo>
                  <a:cubicBezTo>
                    <a:pt x="0" y="2394"/>
                    <a:pt x="33" y="2527"/>
                    <a:pt x="67" y="2627"/>
                  </a:cubicBezTo>
                  <a:cubicBezTo>
                    <a:pt x="67" y="2694"/>
                    <a:pt x="134" y="2794"/>
                    <a:pt x="200" y="2827"/>
                  </a:cubicBezTo>
                  <a:cubicBezTo>
                    <a:pt x="234" y="2894"/>
                    <a:pt x="334" y="2927"/>
                    <a:pt x="400" y="2927"/>
                  </a:cubicBezTo>
                  <a:cubicBezTo>
                    <a:pt x="467" y="2927"/>
                    <a:pt x="567" y="2894"/>
                    <a:pt x="667" y="2827"/>
                  </a:cubicBezTo>
                  <a:cubicBezTo>
                    <a:pt x="734" y="2794"/>
                    <a:pt x="834" y="2694"/>
                    <a:pt x="901" y="2627"/>
                  </a:cubicBezTo>
                  <a:cubicBezTo>
                    <a:pt x="1001" y="2527"/>
                    <a:pt x="1068" y="2427"/>
                    <a:pt x="1101" y="2327"/>
                  </a:cubicBezTo>
                  <a:cubicBezTo>
                    <a:pt x="1168" y="2194"/>
                    <a:pt x="1201" y="2060"/>
                    <a:pt x="1234" y="1927"/>
                  </a:cubicBezTo>
                  <a:cubicBezTo>
                    <a:pt x="1268" y="1827"/>
                    <a:pt x="1301" y="1693"/>
                    <a:pt x="1301" y="1560"/>
                  </a:cubicBezTo>
                  <a:cubicBezTo>
                    <a:pt x="1301" y="1426"/>
                    <a:pt x="1268" y="1326"/>
                    <a:pt x="1234" y="1226"/>
                  </a:cubicBezTo>
                  <a:cubicBezTo>
                    <a:pt x="1201" y="1126"/>
                    <a:pt x="1168" y="1059"/>
                    <a:pt x="1101" y="993"/>
                  </a:cubicBezTo>
                  <a:cubicBezTo>
                    <a:pt x="1068" y="959"/>
                    <a:pt x="967" y="926"/>
                    <a:pt x="901" y="926"/>
                  </a:cubicBezTo>
                  <a:cubicBezTo>
                    <a:pt x="801" y="926"/>
                    <a:pt x="734" y="959"/>
                    <a:pt x="667" y="993"/>
                  </a:cubicBezTo>
                  <a:cubicBezTo>
                    <a:pt x="634" y="1026"/>
                    <a:pt x="634" y="1026"/>
                    <a:pt x="601" y="1026"/>
                  </a:cubicBezTo>
                  <a:cubicBezTo>
                    <a:pt x="601" y="1059"/>
                    <a:pt x="567" y="1059"/>
                    <a:pt x="567" y="1059"/>
                  </a:cubicBezTo>
                  <a:lnTo>
                    <a:pt x="867" y="125"/>
                  </a:lnTo>
                  <a:lnTo>
                    <a:pt x="867" y="92"/>
                  </a:lnTo>
                  <a:lnTo>
                    <a:pt x="867" y="59"/>
                  </a:lnTo>
                  <a:lnTo>
                    <a:pt x="867" y="25"/>
                  </a:lnTo>
                  <a:cubicBezTo>
                    <a:pt x="867" y="9"/>
                    <a:pt x="859" y="0"/>
                    <a:pt x="851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41"/>
            <p:cNvSpPr/>
            <p:nvPr/>
          </p:nvSpPr>
          <p:spPr>
            <a:xfrm>
              <a:off x="3260825" y="3111000"/>
              <a:ext cx="31725" cy="76750"/>
            </a:xfrm>
            <a:custGeom>
              <a:avLst/>
              <a:gdLst/>
              <a:ahLst/>
              <a:cxnLst/>
              <a:rect l="l" t="t" r="r" b="b"/>
              <a:pathLst>
                <a:path w="1269" h="3070" extrusionOk="0">
                  <a:moveTo>
                    <a:pt x="1135" y="1"/>
                  </a:moveTo>
                  <a:lnTo>
                    <a:pt x="168" y="568"/>
                  </a:lnTo>
                  <a:cubicBezTo>
                    <a:pt x="134" y="568"/>
                    <a:pt x="134" y="601"/>
                    <a:pt x="101" y="601"/>
                  </a:cubicBezTo>
                  <a:cubicBezTo>
                    <a:pt x="101" y="634"/>
                    <a:pt x="101" y="668"/>
                    <a:pt x="101" y="701"/>
                  </a:cubicBezTo>
                  <a:lnTo>
                    <a:pt x="101" y="835"/>
                  </a:lnTo>
                  <a:cubicBezTo>
                    <a:pt x="101" y="868"/>
                    <a:pt x="101" y="901"/>
                    <a:pt x="101" y="901"/>
                  </a:cubicBezTo>
                  <a:lnTo>
                    <a:pt x="168" y="901"/>
                  </a:lnTo>
                  <a:lnTo>
                    <a:pt x="868" y="468"/>
                  </a:lnTo>
                  <a:lnTo>
                    <a:pt x="434" y="1468"/>
                  </a:lnTo>
                  <a:lnTo>
                    <a:pt x="401" y="1535"/>
                  </a:lnTo>
                  <a:cubicBezTo>
                    <a:pt x="401" y="1568"/>
                    <a:pt x="401" y="1602"/>
                    <a:pt x="401" y="1602"/>
                  </a:cubicBezTo>
                  <a:lnTo>
                    <a:pt x="401" y="1735"/>
                  </a:lnTo>
                  <a:cubicBezTo>
                    <a:pt x="401" y="1769"/>
                    <a:pt x="401" y="1802"/>
                    <a:pt x="401" y="1802"/>
                  </a:cubicBezTo>
                  <a:cubicBezTo>
                    <a:pt x="401" y="1819"/>
                    <a:pt x="409" y="1827"/>
                    <a:pt x="418" y="1827"/>
                  </a:cubicBezTo>
                  <a:cubicBezTo>
                    <a:pt x="426" y="1827"/>
                    <a:pt x="434" y="1819"/>
                    <a:pt x="434" y="1802"/>
                  </a:cubicBezTo>
                  <a:lnTo>
                    <a:pt x="668" y="1702"/>
                  </a:lnTo>
                  <a:cubicBezTo>
                    <a:pt x="701" y="1668"/>
                    <a:pt x="768" y="1635"/>
                    <a:pt x="801" y="1635"/>
                  </a:cubicBezTo>
                  <a:cubicBezTo>
                    <a:pt x="818" y="1618"/>
                    <a:pt x="843" y="1610"/>
                    <a:pt x="868" y="1610"/>
                  </a:cubicBezTo>
                  <a:cubicBezTo>
                    <a:pt x="893" y="1610"/>
                    <a:pt x="918" y="1618"/>
                    <a:pt x="935" y="1635"/>
                  </a:cubicBezTo>
                  <a:cubicBezTo>
                    <a:pt x="968" y="1635"/>
                    <a:pt x="1002" y="1668"/>
                    <a:pt x="1002" y="1702"/>
                  </a:cubicBezTo>
                  <a:cubicBezTo>
                    <a:pt x="1035" y="1769"/>
                    <a:pt x="1035" y="1835"/>
                    <a:pt x="1035" y="1902"/>
                  </a:cubicBezTo>
                  <a:cubicBezTo>
                    <a:pt x="1035" y="1969"/>
                    <a:pt x="1035" y="2069"/>
                    <a:pt x="1002" y="2135"/>
                  </a:cubicBezTo>
                  <a:cubicBezTo>
                    <a:pt x="1002" y="2202"/>
                    <a:pt x="968" y="2269"/>
                    <a:pt x="935" y="2336"/>
                  </a:cubicBezTo>
                  <a:cubicBezTo>
                    <a:pt x="901" y="2402"/>
                    <a:pt x="835" y="2436"/>
                    <a:pt x="801" y="2502"/>
                  </a:cubicBezTo>
                  <a:cubicBezTo>
                    <a:pt x="768" y="2536"/>
                    <a:pt x="701" y="2569"/>
                    <a:pt x="668" y="2602"/>
                  </a:cubicBezTo>
                  <a:cubicBezTo>
                    <a:pt x="601" y="2636"/>
                    <a:pt x="535" y="2669"/>
                    <a:pt x="468" y="2703"/>
                  </a:cubicBezTo>
                  <a:lnTo>
                    <a:pt x="334" y="2703"/>
                  </a:lnTo>
                  <a:cubicBezTo>
                    <a:pt x="334" y="2669"/>
                    <a:pt x="301" y="2636"/>
                    <a:pt x="268" y="2636"/>
                  </a:cubicBezTo>
                  <a:cubicBezTo>
                    <a:pt x="268" y="2602"/>
                    <a:pt x="268" y="2569"/>
                    <a:pt x="234" y="2536"/>
                  </a:cubicBezTo>
                  <a:cubicBezTo>
                    <a:pt x="234" y="2502"/>
                    <a:pt x="234" y="2469"/>
                    <a:pt x="201" y="2469"/>
                  </a:cubicBezTo>
                  <a:lnTo>
                    <a:pt x="168" y="2469"/>
                  </a:lnTo>
                  <a:lnTo>
                    <a:pt x="34" y="2536"/>
                  </a:lnTo>
                  <a:cubicBezTo>
                    <a:pt x="34" y="2536"/>
                    <a:pt x="1" y="2569"/>
                    <a:pt x="1" y="2569"/>
                  </a:cubicBezTo>
                  <a:cubicBezTo>
                    <a:pt x="1" y="2602"/>
                    <a:pt x="1" y="2602"/>
                    <a:pt x="1" y="2636"/>
                  </a:cubicBezTo>
                  <a:cubicBezTo>
                    <a:pt x="1" y="2703"/>
                    <a:pt x="34" y="2803"/>
                    <a:pt x="34" y="2869"/>
                  </a:cubicBezTo>
                  <a:cubicBezTo>
                    <a:pt x="68" y="2936"/>
                    <a:pt x="101" y="2969"/>
                    <a:pt x="168" y="3003"/>
                  </a:cubicBezTo>
                  <a:cubicBezTo>
                    <a:pt x="234" y="3036"/>
                    <a:pt x="301" y="3069"/>
                    <a:pt x="368" y="3069"/>
                  </a:cubicBezTo>
                  <a:cubicBezTo>
                    <a:pt x="468" y="3036"/>
                    <a:pt x="568" y="3003"/>
                    <a:pt x="635" y="2936"/>
                  </a:cubicBezTo>
                  <a:cubicBezTo>
                    <a:pt x="735" y="2903"/>
                    <a:pt x="835" y="2836"/>
                    <a:pt x="901" y="2769"/>
                  </a:cubicBezTo>
                  <a:cubicBezTo>
                    <a:pt x="968" y="2669"/>
                    <a:pt x="1035" y="2569"/>
                    <a:pt x="1068" y="2469"/>
                  </a:cubicBezTo>
                  <a:cubicBezTo>
                    <a:pt x="1135" y="2369"/>
                    <a:pt x="1202" y="2269"/>
                    <a:pt x="1202" y="2135"/>
                  </a:cubicBezTo>
                  <a:cubicBezTo>
                    <a:pt x="1268" y="2035"/>
                    <a:pt x="1268" y="1902"/>
                    <a:pt x="1268" y="1769"/>
                  </a:cubicBezTo>
                  <a:cubicBezTo>
                    <a:pt x="1268" y="1668"/>
                    <a:pt x="1268" y="1568"/>
                    <a:pt x="1235" y="1468"/>
                  </a:cubicBezTo>
                  <a:cubicBezTo>
                    <a:pt x="1202" y="1402"/>
                    <a:pt x="1168" y="1335"/>
                    <a:pt x="1102" y="1302"/>
                  </a:cubicBezTo>
                  <a:cubicBezTo>
                    <a:pt x="1068" y="1235"/>
                    <a:pt x="1002" y="1235"/>
                    <a:pt x="935" y="1235"/>
                  </a:cubicBezTo>
                  <a:cubicBezTo>
                    <a:pt x="868" y="1235"/>
                    <a:pt x="768" y="1268"/>
                    <a:pt x="701" y="1302"/>
                  </a:cubicBezTo>
                  <a:lnTo>
                    <a:pt x="1135" y="334"/>
                  </a:lnTo>
                  <a:cubicBezTo>
                    <a:pt x="1168" y="301"/>
                    <a:pt x="1168" y="267"/>
                    <a:pt x="1168" y="234"/>
                  </a:cubicBezTo>
                  <a:cubicBezTo>
                    <a:pt x="1168" y="234"/>
                    <a:pt x="1168" y="201"/>
                    <a:pt x="1168" y="167"/>
                  </a:cubicBezTo>
                  <a:lnTo>
                    <a:pt x="1168" y="67"/>
                  </a:lnTo>
                  <a:cubicBezTo>
                    <a:pt x="1202" y="34"/>
                    <a:pt x="1202" y="1"/>
                    <a:pt x="1168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41"/>
            <p:cNvSpPr/>
            <p:nvPr/>
          </p:nvSpPr>
          <p:spPr>
            <a:xfrm>
              <a:off x="3298350" y="3089325"/>
              <a:ext cx="31725" cy="77575"/>
            </a:xfrm>
            <a:custGeom>
              <a:avLst/>
              <a:gdLst/>
              <a:ahLst/>
              <a:cxnLst/>
              <a:rect l="l" t="t" r="r" b="b"/>
              <a:pathLst>
                <a:path w="1269" h="3103" extrusionOk="0">
                  <a:moveTo>
                    <a:pt x="1102" y="0"/>
                  </a:moveTo>
                  <a:lnTo>
                    <a:pt x="134" y="567"/>
                  </a:lnTo>
                  <a:cubicBezTo>
                    <a:pt x="101" y="567"/>
                    <a:pt x="101" y="601"/>
                    <a:pt x="68" y="634"/>
                  </a:cubicBezTo>
                  <a:cubicBezTo>
                    <a:pt x="68" y="667"/>
                    <a:pt x="68" y="667"/>
                    <a:pt x="68" y="701"/>
                  </a:cubicBezTo>
                  <a:lnTo>
                    <a:pt x="68" y="834"/>
                  </a:lnTo>
                  <a:cubicBezTo>
                    <a:pt x="68" y="868"/>
                    <a:pt x="68" y="901"/>
                    <a:pt x="68" y="901"/>
                  </a:cubicBezTo>
                  <a:cubicBezTo>
                    <a:pt x="84" y="918"/>
                    <a:pt x="101" y="926"/>
                    <a:pt x="113" y="926"/>
                  </a:cubicBezTo>
                  <a:cubicBezTo>
                    <a:pt x="126" y="926"/>
                    <a:pt x="134" y="918"/>
                    <a:pt x="134" y="901"/>
                  </a:cubicBezTo>
                  <a:lnTo>
                    <a:pt x="835" y="501"/>
                  </a:lnTo>
                  <a:lnTo>
                    <a:pt x="401" y="1501"/>
                  </a:lnTo>
                  <a:cubicBezTo>
                    <a:pt x="401" y="1501"/>
                    <a:pt x="368" y="1535"/>
                    <a:pt x="368" y="1568"/>
                  </a:cubicBezTo>
                  <a:cubicBezTo>
                    <a:pt x="368" y="1568"/>
                    <a:pt x="368" y="1601"/>
                    <a:pt x="368" y="1635"/>
                  </a:cubicBezTo>
                  <a:lnTo>
                    <a:pt x="368" y="1768"/>
                  </a:lnTo>
                  <a:cubicBezTo>
                    <a:pt x="368" y="1768"/>
                    <a:pt x="368" y="1802"/>
                    <a:pt x="368" y="1835"/>
                  </a:cubicBezTo>
                  <a:lnTo>
                    <a:pt x="435" y="1835"/>
                  </a:lnTo>
                  <a:lnTo>
                    <a:pt x="635" y="1702"/>
                  </a:lnTo>
                  <a:cubicBezTo>
                    <a:pt x="668" y="1668"/>
                    <a:pt x="735" y="1668"/>
                    <a:pt x="768" y="1635"/>
                  </a:cubicBezTo>
                  <a:lnTo>
                    <a:pt x="902" y="1635"/>
                  </a:lnTo>
                  <a:cubicBezTo>
                    <a:pt x="935" y="1668"/>
                    <a:pt x="968" y="1702"/>
                    <a:pt x="968" y="1735"/>
                  </a:cubicBezTo>
                  <a:cubicBezTo>
                    <a:pt x="1002" y="1802"/>
                    <a:pt x="1002" y="1868"/>
                    <a:pt x="1002" y="1935"/>
                  </a:cubicBezTo>
                  <a:cubicBezTo>
                    <a:pt x="1002" y="2002"/>
                    <a:pt x="1002" y="2068"/>
                    <a:pt x="968" y="2169"/>
                  </a:cubicBezTo>
                  <a:cubicBezTo>
                    <a:pt x="968" y="2235"/>
                    <a:pt x="935" y="2302"/>
                    <a:pt x="902" y="2369"/>
                  </a:cubicBezTo>
                  <a:cubicBezTo>
                    <a:pt x="868" y="2402"/>
                    <a:pt x="835" y="2469"/>
                    <a:pt x="768" y="2502"/>
                  </a:cubicBezTo>
                  <a:cubicBezTo>
                    <a:pt x="735" y="2569"/>
                    <a:pt x="668" y="2602"/>
                    <a:pt x="635" y="2636"/>
                  </a:cubicBezTo>
                  <a:cubicBezTo>
                    <a:pt x="568" y="2669"/>
                    <a:pt x="501" y="2702"/>
                    <a:pt x="435" y="2702"/>
                  </a:cubicBezTo>
                  <a:cubicBezTo>
                    <a:pt x="418" y="2719"/>
                    <a:pt x="401" y="2727"/>
                    <a:pt x="385" y="2727"/>
                  </a:cubicBezTo>
                  <a:cubicBezTo>
                    <a:pt x="368" y="2727"/>
                    <a:pt x="351" y="2719"/>
                    <a:pt x="334" y="2702"/>
                  </a:cubicBezTo>
                  <a:cubicBezTo>
                    <a:pt x="301" y="2702"/>
                    <a:pt x="268" y="2669"/>
                    <a:pt x="268" y="2636"/>
                  </a:cubicBezTo>
                  <a:cubicBezTo>
                    <a:pt x="234" y="2602"/>
                    <a:pt x="234" y="2569"/>
                    <a:pt x="234" y="2535"/>
                  </a:cubicBezTo>
                  <a:cubicBezTo>
                    <a:pt x="234" y="2535"/>
                    <a:pt x="201" y="2502"/>
                    <a:pt x="201" y="2502"/>
                  </a:cubicBezTo>
                  <a:cubicBezTo>
                    <a:pt x="201" y="2485"/>
                    <a:pt x="193" y="2477"/>
                    <a:pt x="184" y="2477"/>
                  </a:cubicBezTo>
                  <a:cubicBezTo>
                    <a:pt x="176" y="2477"/>
                    <a:pt x="168" y="2485"/>
                    <a:pt x="168" y="2502"/>
                  </a:cubicBezTo>
                  <a:lnTo>
                    <a:pt x="34" y="2569"/>
                  </a:lnTo>
                  <a:cubicBezTo>
                    <a:pt x="34" y="2569"/>
                    <a:pt x="1" y="2602"/>
                    <a:pt x="1" y="2602"/>
                  </a:cubicBezTo>
                  <a:cubicBezTo>
                    <a:pt x="1" y="2636"/>
                    <a:pt x="1" y="2636"/>
                    <a:pt x="1" y="2669"/>
                  </a:cubicBezTo>
                  <a:cubicBezTo>
                    <a:pt x="1" y="2736"/>
                    <a:pt x="1" y="2836"/>
                    <a:pt x="34" y="2902"/>
                  </a:cubicBezTo>
                  <a:cubicBezTo>
                    <a:pt x="68" y="2969"/>
                    <a:pt x="101" y="3002"/>
                    <a:pt x="168" y="3036"/>
                  </a:cubicBezTo>
                  <a:cubicBezTo>
                    <a:pt x="234" y="3069"/>
                    <a:pt x="301" y="3103"/>
                    <a:pt x="368" y="3103"/>
                  </a:cubicBezTo>
                  <a:cubicBezTo>
                    <a:pt x="468" y="3069"/>
                    <a:pt x="568" y="3036"/>
                    <a:pt x="635" y="2969"/>
                  </a:cubicBezTo>
                  <a:cubicBezTo>
                    <a:pt x="735" y="2936"/>
                    <a:pt x="801" y="2869"/>
                    <a:pt x="902" y="2802"/>
                  </a:cubicBezTo>
                  <a:cubicBezTo>
                    <a:pt x="968" y="2702"/>
                    <a:pt x="1035" y="2602"/>
                    <a:pt x="1068" y="2502"/>
                  </a:cubicBezTo>
                  <a:cubicBezTo>
                    <a:pt x="1135" y="2402"/>
                    <a:pt x="1168" y="2302"/>
                    <a:pt x="1202" y="2169"/>
                  </a:cubicBezTo>
                  <a:cubicBezTo>
                    <a:pt x="1235" y="2068"/>
                    <a:pt x="1268" y="1935"/>
                    <a:pt x="1268" y="1802"/>
                  </a:cubicBezTo>
                  <a:cubicBezTo>
                    <a:pt x="1268" y="1702"/>
                    <a:pt x="1235" y="1601"/>
                    <a:pt x="1235" y="1501"/>
                  </a:cubicBezTo>
                  <a:cubicBezTo>
                    <a:pt x="1202" y="1435"/>
                    <a:pt x="1168" y="1368"/>
                    <a:pt x="1102" y="1335"/>
                  </a:cubicBezTo>
                  <a:cubicBezTo>
                    <a:pt x="1068" y="1268"/>
                    <a:pt x="1002" y="1268"/>
                    <a:pt x="935" y="1268"/>
                  </a:cubicBezTo>
                  <a:cubicBezTo>
                    <a:pt x="835" y="1268"/>
                    <a:pt x="768" y="1301"/>
                    <a:pt x="701" y="1335"/>
                  </a:cubicBezTo>
                  <a:lnTo>
                    <a:pt x="1135" y="367"/>
                  </a:lnTo>
                  <a:cubicBezTo>
                    <a:pt x="1168" y="334"/>
                    <a:pt x="1168" y="301"/>
                    <a:pt x="1168" y="267"/>
                  </a:cubicBezTo>
                  <a:cubicBezTo>
                    <a:pt x="1168" y="267"/>
                    <a:pt x="1168" y="234"/>
                    <a:pt x="1168" y="200"/>
                  </a:cubicBezTo>
                  <a:lnTo>
                    <a:pt x="1168" y="67"/>
                  </a:lnTo>
                  <a:cubicBezTo>
                    <a:pt x="1168" y="34"/>
                    <a:pt x="1168" y="34"/>
                    <a:pt x="1168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41"/>
            <p:cNvSpPr/>
            <p:nvPr/>
          </p:nvSpPr>
          <p:spPr>
            <a:xfrm>
              <a:off x="3221650" y="3125675"/>
              <a:ext cx="381125" cy="230325"/>
            </a:xfrm>
            <a:custGeom>
              <a:avLst/>
              <a:gdLst/>
              <a:ahLst/>
              <a:cxnLst/>
              <a:rect l="l" t="t" r="r" b="b"/>
              <a:pathLst>
                <a:path w="15245" h="9213" extrusionOk="0">
                  <a:moveTo>
                    <a:pt x="15091" y="0"/>
                  </a:moveTo>
                  <a:cubicBezTo>
                    <a:pt x="15048" y="0"/>
                    <a:pt x="14998" y="15"/>
                    <a:pt x="14944" y="47"/>
                  </a:cubicBezTo>
                  <a:lnTo>
                    <a:pt x="300" y="8520"/>
                  </a:lnTo>
                  <a:cubicBezTo>
                    <a:pt x="133" y="8620"/>
                    <a:pt x="0" y="8820"/>
                    <a:pt x="0" y="9020"/>
                  </a:cubicBezTo>
                  <a:cubicBezTo>
                    <a:pt x="0" y="9144"/>
                    <a:pt x="73" y="9213"/>
                    <a:pt x="179" y="9213"/>
                  </a:cubicBezTo>
                  <a:cubicBezTo>
                    <a:pt x="216" y="9213"/>
                    <a:pt x="257" y="9204"/>
                    <a:pt x="300" y="9187"/>
                  </a:cubicBezTo>
                  <a:lnTo>
                    <a:pt x="14944" y="681"/>
                  </a:lnTo>
                  <a:cubicBezTo>
                    <a:pt x="15111" y="581"/>
                    <a:pt x="15211" y="414"/>
                    <a:pt x="15244" y="181"/>
                  </a:cubicBezTo>
                  <a:cubicBezTo>
                    <a:pt x="15244" y="67"/>
                    <a:pt x="15183" y="0"/>
                    <a:pt x="15091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41"/>
            <p:cNvSpPr/>
            <p:nvPr/>
          </p:nvSpPr>
          <p:spPr>
            <a:xfrm>
              <a:off x="3221650" y="3045650"/>
              <a:ext cx="96750" cy="66025"/>
            </a:xfrm>
            <a:custGeom>
              <a:avLst/>
              <a:gdLst/>
              <a:ahLst/>
              <a:cxnLst/>
              <a:rect l="l" t="t" r="r" b="b"/>
              <a:pathLst>
                <a:path w="3870" h="2641" extrusionOk="0">
                  <a:moveTo>
                    <a:pt x="3712" y="0"/>
                  </a:moveTo>
                  <a:cubicBezTo>
                    <a:pt x="3669" y="0"/>
                    <a:pt x="3621" y="15"/>
                    <a:pt x="3569" y="46"/>
                  </a:cubicBezTo>
                  <a:lnTo>
                    <a:pt x="300" y="1947"/>
                  </a:lnTo>
                  <a:cubicBezTo>
                    <a:pt x="133" y="2048"/>
                    <a:pt x="0" y="2248"/>
                    <a:pt x="0" y="2448"/>
                  </a:cubicBezTo>
                  <a:cubicBezTo>
                    <a:pt x="0" y="2572"/>
                    <a:pt x="73" y="2640"/>
                    <a:pt x="179" y="2640"/>
                  </a:cubicBezTo>
                  <a:cubicBezTo>
                    <a:pt x="216" y="2640"/>
                    <a:pt x="257" y="2632"/>
                    <a:pt x="300" y="2615"/>
                  </a:cubicBezTo>
                  <a:lnTo>
                    <a:pt x="3569" y="713"/>
                  </a:lnTo>
                  <a:cubicBezTo>
                    <a:pt x="3736" y="580"/>
                    <a:pt x="3869" y="413"/>
                    <a:pt x="3869" y="213"/>
                  </a:cubicBezTo>
                  <a:cubicBezTo>
                    <a:pt x="3869" y="75"/>
                    <a:pt x="3806" y="0"/>
                    <a:pt x="3712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41"/>
            <p:cNvSpPr/>
            <p:nvPr/>
          </p:nvSpPr>
          <p:spPr>
            <a:xfrm>
              <a:off x="3218300" y="3312900"/>
              <a:ext cx="388650" cy="285150"/>
            </a:xfrm>
            <a:custGeom>
              <a:avLst/>
              <a:gdLst/>
              <a:ahLst/>
              <a:cxnLst/>
              <a:rect l="l" t="t" r="r" b="b"/>
              <a:pathLst>
                <a:path w="15546" h="11406" extrusionOk="0">
                  <a:moveTo>
                    <a:pt x="15407" y="1"/>
                  </a:moveTo>
                  <a:cubicBezTo>
                    <a:pt x="15371" y="1"/>
                    <a:pt x="15334" y="19"/>
                    <a:pt x="15312" y="64"/>
                  </a:cubicBezTo>
                  <a:lnTo>
                    <a:pt x="13644" y="2932"/>
                  </a:lnTo>
                  <a:lnTo>
                    <a:pt x="12009" y="3266"/>
                  </a:lnTo>
                  <a:lnTo>
                    <a:pt x="11976" y="3266"/>
                  </a:lnTo>
                  <a:lnTo>
                    <a:pt x="10308" y="4734"/>
                  </a:lnTo>
                  <a:lnTo>
                    <a:pt x="8573" y="3900"/>
                  </a:lnTo>
                  <a:lnTo>
                    <a:pt x="6839" y="7302"/>
                  </a:lnTo>
                  <a:lnTo>
                    <a:pt x="5171" y="7769"/>
                  </a:lnTo>
                  <a:lnTo>
                    <a:pt x="3470" y="9270"/>
                  </a:lnTo>
                  <a:lnTo>
                    <a:pt x="1769" y="9470"/>
                  </a:lnTo>
                  <a:lnTo>
                    <a:pt x="67" y="11238"/>
                  </a:lnTo>
                  <a:cubicBezTo>
                    <a:pt x="1" y="11272"/>
                    <a:pt x="1" y="11338"/>
                    <a:pt x="67" y="11372"/>
                  </a:cubicBezTo>
                  <a:cubicBezTo>
                    <a:pt x="67" y="11405"/>
                    <a:pt x="101" y="11405"/>
                    <a:pt x="134" y="11405"/>
                  </a:cubicBezTo>
                  <a:cubicBezTo>
                    <a:pt x="167" y="11405"/>
                    <a:pt x="201" y="11405"/>
                    <a:pt x="234" y="11372"/>
                  </a:cubicBezTo>
                  <a:lnTo>
                    <a:pt x="1902" y="9671"/>
                  </a:lnTo>
                  <a:lnTo>
                    <a:pt x="3570" y="9437"/>
                  </a:lnTo>
                  <a:lnTo>
                    <a:pt x="5271" y="7936"/>
                  </a:lnTo>
                  <a:lnTo>
                    <a:pt x="7006" y="7469"/>
                  </a:lnTo>
                  <a:lnTo>
                    <a:pt x="8673" y="4133"/>
                  </a:lnTo>
                  <a:lnTo>
                    <a:pt x="10341" y="4967"/>
                  </a:lnTo>
                  <a:lnTo>
                    <a:pt x="12076" y="3466"/>
                  </a:lnTo>
                  <a:lnTo>
                    <a:pt x="13777" y="3133"/>
                  </a:lnTo>
                  <a:lnTo>
                    <a:pt x="15478" y="164"/>
                  </a:lnTo>
                  <a:cubicBezTo>
                    <a:pt x="15545" y="75"/>
                    <a:pt x="15478" y="1"/>
                    <a:pt x="15407" y="1"/>
                  </a:cubicBez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41"/>
            <p:cNvSpPr/>
            <p:nvPr/>
          </p:nvSpPr>
          <p:spPr>
            <a:xfrm>
              <a:off x="3218300" y="3312900"/>
              <a:ext cx="388650" cy="285150"/>
            </a:xfrm>
            <a:custGeom>
              <a:avLst/>
              <a:gdLst/>
              <a:ahLst/>
              <a:cxnLst/>
              <a:rect l="l" t="t" r="r" b="b"/>
              <a:pathLst>
                <a:path w="15546" h="11406" extrusionOk="0">
                  <a:moveTo>
                    <a:pt x="15407" y="1"/>
                  </a:moveTo>
                  <a:cubicBezTo>
                    <a:pt x="15371" y="1"/>
                    <a:pt x="15334" y="19"/>
                    <a:pt x="15312" y="64"/>
                  </a:cubicBezTo>
                  <a:lnTo>
                    <a:pt x="13644" y="2932"/>
                  </a:lnTo>
                  <a:lnTo>
                    <a:pt x="12009" y="3266"/>
                  </a:lnTo>
                  <a:lnTo>
                    <a:pt x="11976" y="3266"/>
                  </a:lnTo>
                  <a:lnTo>
                    <a:pt x="10308" y="4734"/>
                  </a:lnTo>
                  <a:lnTo>
                    <a:pt x="8573" y="3900"/>
                  </a:lnTo>
                  <a:lnTo>
                    <a:pt x="6839" y="7302"/>
                  </a:lnTo>
                  <a:lnTo>
                    <a:pt x="5171" y="7769"/>
                  </a:lnTo>
                  <a:lnTo>
                    <a:pt x="3470" y="9270"/>
                  </a:lnTo>
                  <a:lnTo>
                    <a:pt x="1769" y="9470"/>
                  </a:lnTo>
                  <a:lnTo>
                    <a:pt x="67" y="11238"/>
                  </a:lnTo>
                  <a:cubicBezTo>
                    <a:pt x="1" y="11272"/>
                    <a:pt x="1" y="11338"/>
                    <a:pt x="67" y="11372"/>
                  </a:cubicBezTo>
                  <a:cubicBezTo>
                    <a:pt x="67" y="11405"/>
                    <a:pt x="101" y="11405"/>
                    <a:pt x="134" y="11405"/>
                  </a:cubicBezTo>
                  <a:cubicBezTo>
                    <a:pt x="167" y="11405"/>
                    <a:pt x="201" y="11405"/>
                    <a:pt x="234" y="11372"/>
                  </a:cubicBezTo>
                  <a:lnTo>
                    <a:pt x="1902" y="9671"/>
                  </a:lnTo>
                  <a:lnTo>
                    <a:pt x="3570" y="9437"/>
                  </a:lnTo>
                  <a:lnTo>
                    <a:pt x="5271" y="7936"/>
                  </a:lnTo>
                  <a:lnTo>
                    <a:pt x="7006" y="7469"/>
                  </a:lnTo>
                  <a:lnTo>
                    <a:pt x="8673" y="4133"/>
                  </a:lnTo>
                  <a:lnTo>
                    <a:pt x="10341" y="4967"/>
                  </a:lnTo>
                  <a:lnTo>
                    <a:pt x="12076" y="3466"/>
                  </a:lnTo>
                  <a:lnTo>
                    <a:pt x="13777" y="3133"/>
                  </a:lnTo>
                  <a:lnTo>
                    <a:pt x="15478" y="164"/>
                  </a:lnTo>
                  <a:cubicBezTo>
                    <a:pt x="15545" y="75"/>
                    <a:pt x="15478" y="1"/>
                    <a:pt x="1540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41"/>
            <p:cNvSpPr/>
            <p:nvPr/>
          </p:nvSpPr>
          <p:spPr>
            <a:xfrm>
              <a:off x="3223300" y="3431450"/>
              <a:ext cx="20050" cy="68200"/>
            </a:xfrm>
            <a:custGeom>
              <a:avLst/>
              <a:gdLst/>
              <a:ahLst/>
              <a:cxnLst/>
              <a:rect l="l" t="t" r="r" b="b"/>
              <a:pathLst>
                <a:path w="802" h="2728" extrusionOk="0">
                  <a:moveTo>
                    <a:pt x="785" y="0"/>
                  </a:moveTo>
                  <a:cubicBezTo>
                    <a:pt x="776" y="0"/>
                    <a:pt x="768" y="8"/>
                    <a:pt x="768" y="25"/>
                  </a:cubicBezTo>
                  <a:lnTo>
                    <a:pt x="668" y="92"/>
                  </a:lnTo>
                  <a:lnTo>
                    <a:pt x="635" y="92"/>
                  </a:lnTo>
                  <a:cubicBezTo>
                    <a:pt x="601" y="125"/>
                    <a:pt x="601" y="125"/>
                    <a:pt x="568" y="159"/>
                  </a:cubicBezTo>
                  <a:lnTo>
                    <a:pt x="34" y="1093"/>
                  </a:lnTo>
                  <a:cubicBezTo>
                    <a:pt x="34" y="1126"/>
                    <a:pt x="34" y="1126"/>
                    <a:pt x="34" y="1159"/>
                  </a:cubicBezTo>
                  <a:cubicBezTo>
                    <a:pt x="1" y="1193"/>
                    <a:pt x="1" y="1226"/>
                    <a:pt x="34" y="1226"/>
                  </a:cubicBezTo>
                  <a:lnTo>
                    <a:pt x="67" y="1326"/>
                  </a:lnTo>
                  <a:lnTo>
                    <a:pt x="134" y="1326"/>
                  </a:lnTo>
                  <a:cubicBezTo>
                    <a:pt x="134" y="1326"/>
                    <a:pt x="168" y="1293"/>
                    <a:pt x="168" y="1259"/>
                  </a:cubicBezTo>
                  <a:lnTo>
                    <a:pt x="601" y="559"/>
                  </a:lnTo>
                  <a:lnTo>
                    <a:pt x="601" y="2660"/>
                  </a:lnTo>
                  <a:cubicBezTo>
                    <a:pt x="601" y="2660"/>
                    <a:pt x="601" y="2694"/>
                    <a:pt x="601" y="2727"/>
                  </a:cubicBezTo>
                  <a:lnTo>
                    <a:pt x="635" y="2727"/>
                  </a:lnTo>
                  <a:lnTo>
                    <a:pt x="735" y="2660"/>
                  </a:lnTo>
                  <a:cubicBezTo>
                    <a:pt x="768" y="2660"/>
                    <a:pt x="768" y="2627"/>
                    <a:pt x="801" y="2594"/>
                  </a:cubicBezTo>
                  <a:cubicBezTo>
                    <a:pt x="801" y="2594"/>
                    <a:pt x="801" y="2560"/>
                    <a:pt x="801" y="2527"/>
                  </a:cubicBezTo>
                  <a:lnTo>
                    <a:pt x="801" y="92"/>
                  </a:lnTo>
                  <a:cubicBezTo>
                    <a:pt x="801" y="58"/>
                    <a:pt x="801" y="25"/>
                    <a:pt x="801" y="25"/>
                  </a:cubicBezTo>
                  <a:cubicBezTo>
                    <a:pt x="801" y="8"/>
                    <a:pt x="793" y="0"/>
                    <a:pt x="785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41"/>
            <p:cNvSpPr/>
            <p:nvPr/>
          </p:nvSpPr>
          <p:spPr>
            <a:xfrm>
              <a:off x="3250825" y="3413725"/>
              <a:ext cx="30050" cy="78200"/>
            </a:xfrm>
            <a:custGeom>
              <a:avLst/>
              <a:gdLst/>
              <a:ahLst/>
              <a:cxnLst/>
              <a:rect l="l" t="t" r="r" b="b"/>
              <a:pathLst>
                <a:path w="1202" h="3128" extrusionOk="0">
                  <a:moveTo>
                    <a:pt x="868" y="0"/>
                  </a:moveTo>
                  <a:cubicBezTo>
                    <a:pt x="768" y="34"/>
                    <a:pt x="701" y="34"/>
                    <a:pt x="634" y="100"/>
                  </a:cubicBezTo>
                  <a:cubicBezTo>
                    <a:pt x="534" y="134"/>
                    <a:pt x="434" y="234"/>
                    <a:pt x="367" y="300"/>
                  </a:cubicBezTo>
                  <a:cubicBezTo>
                    <a:pt x="301" y="401"/>
                    <a:pt x="234" y="501"/>
                    <a:pt x="201" y="601"/>
                  </a:cubicBezTo>
                  <a:cubicBezTo>
                    <a:pt x="134" y="701"/>
                    <a:pt x="101" y="834"/>
                    <a:pt x="67" y="934"/>
                  </a:cubicBezTo>
                  <a:cubicBezTo>
                    <a:pt x="34" y="1034"/>
                    <a:pt x="34" y="1134"/>
                    <a:pt x="34" y="1268"/>
                  </a:cubicBezTo>
                  <a:cubicBezTo>
                    <a:pt x="34" y="1268"/>
                    <a:pt x="34" y="1301"/>
                    <a:pt x="34" y="1301"/>
                  </a:cubicBezTo>
                  <a:lnTo>
                    <a:pt x="67" y="1301"/>
                  </a:lnTo>
                  <a:lnTo>
                    <a:pt x="201" y="1234"/>
                  </a:lnTo>
                  <a:cubicBezTo>
                    <a:pt x="201" y="1234"/>
                    <a:pt x="201" y="1201"/>
                    <a:pt x="234" y="1201"/>
                  </a:cubicBezTo>
                  <a:cubicBezTo>
                    <a:pt x="234" y="1168"/>
                    <a:pt x="234" y="1134"/>
                    <a:pt x="267" y="1101"/>
                  </a:cubicBezTo>
                  <a:cubicBezTo>
                    <a:pt x="267" y="1034"/>
                    <a:pt x="267" y="968"/>
                    <a:pt x="301" y="901"/>
                  </a:cubicBezTo>
                  <a:cubicBezTo>
                    <a:pt x="301" y="834"/>
                    <a:pt x="334" y="767"/>
                    <a:pt x="367" y="734"/>
                  </a:cubicBezTo>
                  <a:cubicBezTo>
                    <a:pt x="367" y="667"/>
                    <a:pt x="401" y="601"/>
                    <a:pt x="468" y="567"/>
                  </a:cubicBezTo>
                  <a:cubicBezTo>
                    <a:pt x="501" y="501"/>
                    <a:pt x="534" y="467"/>
                    <a:pt x="601" y="434"/>
                  </a:cubicBezTo>
                  <a:cubicBezTo>
                    <a:pt x="651" y="401"/>
                    <a:pt x="701" y="384"/>
                    <a:pt x="743" y="384"/>
                  </a:cubicBezTo>
                  <a:cubicBezTo>
                    <a:pt x="784" y="384"/>
                    <a:pt x="818" y="401"/>
                    <a:pt x="834" y="434"/>
                  </a:cubicBezTo>
                  <a:cubicBezTo>
                    <a:pt x="901" y="534"/>
                    <a:pt x="935" y="634"/>
                    <a:pt x="935" y="734"/>
                  </a:cubicBezTo>
                  <a:cubicBezTo>
                    <a:pt x="935" y="834"/>
                    <a:pt x="901" y="934"/>
                    <a:pt x="901" y="1034"/>
                  </a:cubicBezTo>
                  <a:cubicBezTo>
                    <a:pt x="868" y="1134"/>
                    <a:pt x="834" y="1201"/>
                    <a:pt x="768" y="1301"/>
                  </a:cubicBezTo>
                  <a:lnTo>
                    <a:pt x="67" y="2736"/>
                  </a:lnTo>
                  <a:cubicBezTo>
                    <a:pt x="34" y="2769"/>
                    <a:pt x="34" y="2802"/>
                    <a:pt x="34" y="2836"/>
                  </a:cubicBezTo>
                  <a:cubicBezTo>
                    <a:pt x="1" y="2869"/>
                    <a:pt x="1" y="2902"/>
                    <a:pt x="34" y="2902"/>
                  </a:cubicBezTo>
                  <a:lnTo>
                    <a:pt x="34" y="3036"/>
                  </a:lnTo>
                  <a:cubicBezTo>
                    <a:pt x="34" y="3069"/>
                    <a:pt x="34" y="3102"/>
                    <a:pt x="34" y="3102"/>
                  </a:cubicBezTo>
                  <a:cubicBezTo>
                    <a:pt x="51" y="3119"/>
                    <a:pt x="59" y="3128"/>
                    <a:pt x="67" y="3128"/>
                  </a:cubicBezTo>
                  <a:cubicBezTo>
                    <a:pt x="76" y="3128"/>
                    <a:pt x="84" y="3119"/>
                    <a:pt x="101" y="3102"/>
                  </a:cubicBezTo>
                  <a:lnTo>
                    <a:pt x="1168" y="2502"/>
                  </a:lnTo>
                  <a:cubicBezTo>
                    <a:pt x="1168" y="2469"/>
                    <a:pt x="1201" y="2469"/>
                    <a:pt x="1201" y="2435"/>
                  </a:cubicBezTo>
                  <a:cubicBezTo>
                    <a:pt x="1201" y="2402"/>
                    <a:pt x="1201" y="2369"/>
                    <a:pt x="1201" y="2335"/>
                  </a:cubicBezTo>
                  <a:lnTo>
                    <a:pt x="1201" y="2202"/>
                  </a:lnTo>
                  <a:lnTo>
                    <a:pt x="1201" y="2168"/>
                  </a:lnTo>
                  <a:cubicBezTo>
                    <a:pt x="1201" y="2152"/>
                    <a:pt x="1193" y="2143"/>
                    <a:pt x="1185" y="2143"/>
                  </a:cubicBezTo>
                  <a:cubicBezTo>
                    <a:pt x="1176" y="2143"/>
                    <a:pt x="1168" y="2152"/>
                    <a:pt x="1168" y="2168"/>
                  </a:cubicBezTo>
                  <a:lnTo>
                    <a:pt x="401" y="2602"/>
                  </a:lnTo>
                  <a:lnTo>
                    <a:pt x="968" y="1468"/>
                  </a:lnTo>
                  <a:cubicBezTo>
                    <a:pt x="1001" y="1401"/>
                    <a:pt x="1035" y="1335"/>
                    <a:pt x="1068" y="1234"/>
                  </a:cubicBezTo>
                  <a:cubicBezTo>
                    <a:pt x="1101" y="1168"/>
                    <a:pt x="1101" y="1101"/>
                    <a:pt x="1135" y="1034"/>
                  </a:cubicBezTo>
                  <a:cubicBezTo>
                    <a:pt x="1135" y="968"/>
                    <a:pt x="1168" y="901"/>
                    <a:pt x="1168" y="801"/>
                  </a:cubicBezTo>
                  <a:cubicBezTo>
                    <a:pt x="1168" y="734"/>
                    <a:pt x="1168" y="667"/>
                    <a:pt x="1168" y="601"/>
                  </a:cubicBezTo>
                  <a:cubicBezTo>
                    <a:pt x="1168" y="501"/>
                    <a:pt x="1168" y="401"/>
                    <a:pt x="1135" y="300"/>
                  </a:cubicBezTo>
                  <a:cubicBezTo>
                    <a:pt x="1135" y="200"/>
                    <a:pt x="1068" y="134"/>
                    <a:pt x="1035" y="100"/>
                  </a:cubicBezTo>
                  <a:cubicBezTo>
                    <a:pt x="1001" y="34"/>
                    <a:pt x="935" y="34"/>
                    <a:pt x="868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41"/>
            <p:cNvSpPr/>
            <p:nvPr/>
          </p:nvSpPr>
          <p:spPr>
            <a:xfrm>
              <a:off x="3287525" y="3392025"/>
              <a:ext cx="31700" cy="73425"/>
            </a:xfrm>
            <a:custGeom>
              <a:avLst/>
              <a:gdLst/>
              <a:ahLst/>
              <a:cxnLst/>
              <a:rect l="l" t="t" r="r" b="b"/>
              <a:pathLst>
                <a:path w="1268" h="2937" extrusionOk="0">
                  <a:moveTo>
                    <a:pt x="809" y="393"/>
                  </a:moveTo>
                  <a:cubicBezTo>
                    <a:pt x="859" y="393"/>
                    <a:pt x="901" y="418"/>
                    <a:pt x="934" y="468"/>
                  </a:cubicBezTo>
                  <a:cubicBezTo>
                    <a:pt x="1001" y="601"/>
                    <a:pt x="1034" y="768"/>
                    <a:pt x="1034" y="935"/>
                  </a:cubicBezTo>
                  <a:lnTo>
                    <a:pt x="1034" y="1569"/>
                  </a:lnTo>
                  <a:cubicBezTo>
                    <a:pt x="1034" y="1769"/>
                    <a:pt x="1001" y="1969"/>
                    <a:pt x="934" y="2169"/>
                  </a:cubicBezTo>
                  <a:cubicBezTo>
                    <a:pt x="868" y="2303"/>
                    <a:pt x="767" y="2436"/>
                    <a:pt x="634" y="2503"/>
                  </a:cubicBezTo>
                  <a:cubicBezTo>
                    <a:pt x="567" y="2553"/>
                    <a:pt x="509" y="2578"/>
                    <a:pt x="459" y="2578"/>
                  </a:cubicBezTo>
                  <a:cubicBezTo>
                    <a:pt x="409" y="2578"/>
                    <a:pt x="367" y="2553"/>
                    <a:pt x="334" y="2503"/>
                  </a:cubicBezTo>
                  <a:cubicBezTo>
                    <a:pt x="267" y="2369"/>
                    <a:pt x="234" y="2203"/>
                    <a:pt x="234" y="2036"/>
                  </a:cubicBezTo>
                  <a:lnTo>
                    <a:pt x="234" y="1402"/>
                  </a:lnTo>
                  <a:cubicBezTo>
                    <a:pt x="234" y="1202"/>
                    <a:pt x="267" y="1002"/>
                    <a:pt x="334" y="802"/>
                  </a:cubicBezTo>
                  <a:cubicBezTo>
                    <a:pt x="401" y="668"/>
                    <a:pt x="501" y="535"/>
                    <a:pt x="634" y="468"/>
                  </a:cubicBezTo>
                  <a:cubicBezTo>
                    <a:pt x="701" y="418"/>
                    <a:pt x="759" y="393"/>
                    <a:pt x="809" y="393"/>
                  </a:cubicBezTo>
                  <a:close/>
                  <a:moveTo>
                    <a:pt x="901" y="1"/>
                  </a:moveTo>
                  <a:cubicBezTo>
                    <a:pt x="801" y="1"/>
                    <a:pt x="701" y="34"/>
                    <a:pt x="634" y="68"/>
                  </a:cubicBezTo>
                  <a:cubicBezTo>
                    <a:pt x="534" y="134"/>
                    <a:pt x="434" y="234"/>
                    <a:pt x="367" y="335"/>
                  </a:cubicBezTo>
                  <a:cubicBezTo>
                    <a:pt x="267" y="435"/>
                    <a:pt x="200" y="535"/>
                    <a:pt x="167" y="668"/>
                  </a:cubicBezTo>
                  <a:cubicBezTo>
                    <a:pt x="100" y="802"/>
                    <a:pt x="67" y="935"/>
                    <a:pt x="34" y="1068"/>
                  </a:cubicBezTo>
                  <a:cubicBezTo>
                    <a:pt x="34" y="1235"/>
                    <a:pt x="0" y="1369"/>
                    <a:pt x="0" y="1535"/>
                  </a:cubicBezTo>
                  <a:lnTo>
                    <a:pt x="0" y="2169"/>
                  </a:lnTo>
                  <a:cubicBezTo>
                    <a:pt x="0" y="2303"/>
                    <a:pt x="0" y="2436"/>
                    <a:pt x="34" y="2569"/>
                  </a:cubicBezTo>
                  <a:cubicBezTo>
                    <a:pt x="67" y="2670"/>
                    <a:pt x="100" y="2770"/>
                    <a:pt x="167" y="2836"/>
                  </a:cubicBezTo>
                  <a:cubicBezTo>
                    <a:pt x="200" y="2903"/>
                    <a:pt x="267" y="2936"/>
                    <a:pt x="367" y="2936"/>
                  </a:cubicBezTo>
                  <a:cubicBezTo>
                    <a:pt x="467" y="2936"/>
                    <a:pt x="534" y="2903"/>
                    <a:pt x="634" y="2870"/>
                  </a:cubicBezTo>
                  <a:cubicBezTo>
                    <a:pt x="734" y="2803"/>
                    <a:pt x="834" y="2703"/>
                    <a:pt x="901" y="2603"/>
                  </a:cubicBezTo>
                  <a:cubicBezTo>
                    <a:pt x="1001" y="2503"/>
                    <a:pt x="1068" y="2403"/>
                    <a:pt x="1101" y="2269"/>
                  </a:cubicBezTo>
                  <a:cubicBezTo>
                    <a:pt x="1168" y="2136"/>
                    <a:pt x="1201" y="2002"/>
                    <a:pt x="1234" y="1869"/>
                  </a:cubicBezTo>
                  <a:cubicBezTo>
                    <a:pt x="1268" y="1736"/>
                    <a:pt x="1268" y="1569"/>
                    <a:pt x="1268" y="1435"/>
                  </a:cubicBezTo>
                  <a:lnTo>
                    <a:pt x="1268" y="1102"/>
                  </a:lnTo>
                  <a:lnTo>
                    <a:pt x="1268" y="802"/>
                  </a:lnTo>
                  <a:cubicBezTo>
                    <a:pt x="1268" y="668"/>
                    <a:pt x="1268" y="501"/>
                    <a:pt x="1234" y="368"/>
                  </a:cubicBezTo>
                  <a:cubicBezTo>
                    <a:pt x="1201" y="268"/>
                    <a:pt x="1168" y="201"/>
                    <a:pt x="1101" y="101"/>
                  </a:cubicBezTo>
                  <a:cubicBezTo>
                    <a:pt x="1068" y="34"/>
                    <a:pt x="1001" y="1"/>
                    <a:pt x="901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41"/>
            <p:cNvSpPr/>
            <p:nvPr/>
          </p:nvSpPr>
          <p:spPr>
            <a:xfrm>
              <a:off x="3221650" y="3418925"/>
              <a:ext cx="381125" cy="230325"/>
            </a:xfrm>
            <a:custGeom>
              <a:avLst/>
              <a:gdLst/>
              <a:ahLst/>
              <a:cxnLst/>
              <a:rect l="l" t="t" r="r" b="b"/>
              <a:pathLst>
                <a:path w="15245" h="9213" extrusionOk="0">
                  <a:moveTo>
                    <a:pt x="15065" y="0"/>
                  </a:moveTo>
                  <a:cubicBezTo>
                    <a:pt x="15028" y="0"/>
                    <a:pt x="14987" y="9"/>
                    <a:pt x="14944" y="26"/>
                  </a:cubicBezTo>
                  <a:lnTo>
                    <a:pt x="300" y="8532"/>
                  </a:lnTo>
                  <a:cubicBezTo>
                    <a:pt x="133" y="8632"/>
                    <a:pt x="0" y="8799"/>
                    <a:pt x="0" y="9032"/>
                  </a:cubicBezTo>
                  <a:cubicBezTo>
                    <a:pt x="0" y="9146"/>
                    <a:pt x="62" y="9213"/>
                    <a:pt x="153" y="9213"/>
                  </a:cubicBezTo>
                  <a:cubicBezTo>
                    <a:pt x="197" y="9213"/>
                    <a:pt x="247" y="9198"/>
                    <a:pt x="300" y="9166"/>
                  </a:cubicBezTo>
                  <a:lnTo>
                    <a:pt x="14944" y="693"/>
                  </a:lnTo>
                  <a:cubicBezTo>
                    <a:pt x="15111" y="593"/>
                    <a:pt x="15211" y="393"/>
                    <a:pt x="15244" y="193"/>
                  </a:cubicBezTo>
                  <a:cubicBezTo>
                    <a:pt x="15244" y="69"/>
                    <a:pt x="15171" y="0"/>
                    <a:pt x="15065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41"/>
            <p:cNvSpPr/>
            <p:nvPr/>
          </p:nvSpPr>
          <p:spPr>
            <a:xfrm>
              <a:off x="3221650" y="3338500"/>
              <a:ext cx="96750" cy="66375"/>
            </a:xfrm>
            <a:custGeom>
              <a:avLst/>
              <a:gdLst/>
              <a:ahLst/>
              <a:cxnLst/>
              <a:rect l="l" t="t" r="r" b="b"/>
              <a:pathLst>
                <a:path w="3870" h="2655" extrusionOk="0">
                  <a:moveTo>
                    <a:pt x="3697" y="1"/>
                  </a:moveTo>
                  <a:cubicBezTo>
                    <a:pt x="3659" y="1"/>
                    <a:pt x="3615" y="13"/>
                    <a:pt x="3569" y="40"/>
                  </a:cubicBezTo>
                  <a:lnTo>
                    <a:pt x="300" y="1942"/>
                  </a:lnTo>
                  <a:cubicBezTo>
                    <a:pt x="133" y="2075"/>
                    <a:pt x="0" y="2242"/>
                    <a:pt x="0" y="2442"/>
                  </a:cubicBezTo>
                  <a:cubicBezTo>
                    <a:pt x="0" y="2580"/>
                    <a:pt x="64" y="2655"/>
                    <a:pt x="158" y="2655"/>
                  </a:cubicBezTo>
                  <a:cubicBezTo>
                    <a:pt x="200" y="2655"/>
                    <a:pt x="249" y="2640"/>
                    <a:pt x="300" y="2609"/>
                  </a:cubicBezTo>
                  <a:lnTo>
                    <a:pt x="3569" y="708"/>
                  </a:lnTo>
                  <a:cubicBezTo>
                    <a:pt x="3736" y="608"/>
                    <a:pt x="3869" y="407"/>
                    <a:pt x="3869" y="207"/>
                  </a:cubicBezTo>
                  <a:cubicBezTo>
                    <a:pt x="3869" y="86"/>
                    <a:pt x="3799" y="1"/>
                    <a:pt x="3697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41"/>
            <p:cNvSpPr/>
            <p:nvPr/>
          </p:nvSpPr>
          <p:spPr>
            <a:xfrm>
              <a:off x="3726175" y="2760950"/>
              <a:ext cx="386950" cy="250000"/>
            </a:xfrm>
            <a:custGeom>
              <a:avLst/>
              <a:gdLst/>
              <a:ahLst/>
              <a:cxnLst/>
              <a:rect l="l" t="t" r="r" b="b"/>
              <a:pathLst>
                <a:path w="15478" h="10000" extrusionOk="0">
                  <a:moveTo>
                    <a:pt x="15361" y="1"/>
                  </a:moveTo>
                  <a:cubicBezTo>
                    <a:pt x="15328" y="1"/>
                    <a:pt x="15294" y="9"/>
                    <a:pt x="15278" y="26"/>
                  </a:cubicBezTo>
                  <a:lnTo>
                    <a:pt x="13610" y="1527"/>
                  </a:lnTo>
                  <a:lnTo>
                    <a:pt x="11909" y="1494"/>
                  </a:lnTo>
                  <a:lnTo>
                    <a:pt x="10241" y="4162"/>
                  </a:lnTo>
                  <a:lnTo>
                    <a:pt x="8573" y="3862"/>
                  </a:lnTo>
                  <a:lnTo>
                    <a:pt x="6838" y="5897"/>
                  </a:lnTo>
                  <a:lnTo>
                    <a:pt x="5170" y="6264"/>
                  </a:lnTo>
                  <a:lnTo>
                    <a:pt x="3469" y="6497"/>
                  </a:lnTo>
                  <a:lnTo>
                    <a:pt x="1735" y="8465"/>
                  </a:lnTo>
                  <a:lnTo>
                    <a:pt x="67" y="9800"/>
                  </a:lnTo>
                  <a:cubicBezTo>
                    <a:pt x="0" y="9866"/>
                    <a:pt x="0" y="9933"/>
                    <a:pt x="67" y="9966"/>
                  </a:cubicBezTo>
                  <a:cubicBezTo>
                    <a:pt x="67" y="9966"/>
                    <a:pt x="100" y="10000"/>
                    <a:pt x="134" y="10000"/>
                  </a:cubicBezTo>
                  <a:lnTo>
                    <a:pt x="200" y="10000"/>
                  </a:lnTo>
                  <a:lnTo>
                    <a:pt x="1901" y="8599"/>
                  </a:lnTo>
                  <a:lnTo>
                    <a:pt x="3569" y="6697"/>
                  </a:lnTo>
                  <a:lnTo>
                    <a:pt x="5237" y="6464"/>
                  </a:lnTo>
                  <a:lnTo>
                    <a:pt x="6972" y="6064"/>
                  </a:lnTo>
                  <a:lnTo>
                    <a:pt x="8640" y="4096"/>
                  </a:lnTo>
                  <a:lnTo>
                    <a:pt x="10341" y="4396"/>
                  </a:lnTo>
                  <a:lnTo>
                    <a:pt x="12042" y="1694"/>
                  </a:lnTo>
                  <a:lnTo>
                    <a:pt x="13710" y="1727"/>
                  </a:lnTo>
                  <a:lnTo>
                    <a:pt x="15444" y="193"/>
                  </a:lnTo>
                  <a:cubicBezTo>
                    <a:pt x="15478" y="159"/>
                    <a:pt x="15478" y="93"/>
                    <a:pt x="15444" y="26"/>
                  </a:cubicBezTo>
                  <a:cubicBezTo>
                    <a:pt x="15428" y="9"/>
                    <a:pt x="15394" y="1"/>
                    <a:pt x="15361" y="1"/>
                  </a:cubicBez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41"/>
            <p:cNvSpPr/>
            <p:nvPr/>
          </p:nvSpPr>
          <p:spPr>
            <a:xfrm>
              <a:off x="3732000" y="2841650"/>
              <a:ext cx="32550" cy="73400"/>
            </a:xfrm>
            <a:custGeom>
              <a:avLst/>
              <a:gdLst/>
              <a:ahLst/>
              <a:cxnLst/>
              <a:rect l="l" t="t" r="r" b="b"/>
              <a:pathLst>
                <a:path w="1302" h="2936" extrusionOk="0">
                  <a:moveTo>
                    <a:pt x="835" y="1268"/>
                  </a:moveTo>
                  <a:cubicBezTo>
                    <a:pt x="868" y="1301"/>
                    <a:pt x="935" y="1301"/>
                    <a:pt x="968" y="1335"/>
                  </a:cubicBezTo>
                  <a:cubicBezTo>
                    <a:pt x="1001" y="1368"/>
                    <a:pt x="1035" y="1435"/>
                    <a:pt x="1035" y="1468"/>
                  </a:cubicBezTo>
                  <a:cubicBezTo>
                    <a:pt x="1068" y="1535"/>
                    <a:pt x="1068" y="1601"/>
                    <a:pt x="1068" y="1668"/>
                  </a:cubicBezTo>
                  <a:cubicBezTo>
                    <a:pt x="1068" y="1768"/>
                    <a:pt x="1068" y="1835"/>
                    <a:pt x="1035" y="1902"/>
                  </a:cubicBezTo>
                  <a:cubicBezTo>
                    <a:pt x="1035" y="2002"/>
                    <a:pt x="1001" y="2068"/>
                    <a:pt x="968" y="2135"/>
                  </a:cubicBezTo>
                  <a:cubicBezTo>
                    <a:pt x="935" y="2202"/>
                    <a:pt x="868" y="2269"/>
                    <a:pt x="835" y="2335"/>
                  </a:cubicBezTo>
                  <a:cubicBezTo>
                    <a:pt x="768" y="2402"/>
                    <a:pt x="734" y="2435"/>
                    <a:pt x="668" y="2502"/>
                  </a:cubicBezTo>
                  <a:cubicBezTo>
                    <a:pt x="601" y="2535"/>
                    <a:pt x="568" y="2535"/>
                    <a:pt x="501" y="2535"/>
                  </a:cubicBezTo>
                  <a:cubicBezTo>
                    <a:pt x="434" y="2535"/>
                    <a:pt x="401" y="2535"/>
                    <a:pt x="368" y="2502"/>
                  </a:cubicBezTo>
                  <a:cubicBezTo>
                    <a:pt x="334" y="2435"/>
                    <a:pt x="301" y="2402"/>
                    <a:pt x="301" y="2335"/>
                  </a:cubicBezTo>
                  <a:cubicBezTo>
                    <a:pt x="267" y="2269"/>
                    <a:pt x="267" y="2202"/>
                    <a:pt x="267" y="2135"/>
                  </a:cubicBezTo>
                  <a:cubicBezTo>
                    <a:pt x="267" y="2068"/>
                    <a:pt x="267" y="2002"/>
                    <a:pt x="301" y="1902"/>
                  </a:cubicBezTo>
                  <a:cubicBezTo>
                    <a:pt x="301" y="1835"/>
                    <a:pt x="334" y="1768"/>
                    <a:pt x="368" y="1701"/>
                  </a:cubicBezTo>
                  <a:cubicBezTo>
                    <a:pt x="401" y="1601"/>
                    <a:pt x="434" y="1535"/>
                    <a:pt x="501" y="1468"/>
                  </a:cubicBezTo>
                  <a:cubicBezTo>
                    <a:pt x="534" y="1435"/>
                    <a:pt x="601" y="1368"/>
                    <a:pt x="668" y="1335"/>
                  </a:cubicBezTo>
                  <a:cubicBezTo>
                    <a:pt x="701" y="1301"/>
                    <a:pt x="768" y="1301"/>
                    <a:pt x="835" y="1268"/>
                  </a:cubicBezTo>
                  <a:close/>
                  <a:moveTo>
                    <a:pt x="868" y="0"/>
                  </a:moveTo>
                  <a:lnTo>
                    <a:pt x="701" y="67"/>
                  </a:lnTo>
                  <a:cubicBezTo>
                    <a:pt x="701" y="67"/>
                    <a:pt x="668" y="100"/>
                    <a:pt x="668" y="134"/>
                  </a:cubicBezTo>
                  <a:lnTo>
                    <a:pt x="634" y="200"/>
                  </a:lnTo>
                  <a:lnTo>
                    <a:pt x="167" y="1468"/>
                  </a:lnTo>
                  <a:cubicBezTo>
                    <a:pt x="167" y="1535"/>
                    <a:pt x="134" y="1601"/>
                    <a:pt x="101" y="1668"/>
                  </a:cubicBezTo>
                  <a:lnTo>
                    <a:pt x="67" y="1835"/>
                  </a:lnTo>
                  <a:cubicBezTo>
                    <a:pt x="34" y="1902"/>
                    <a:pt x="34" y="1968"/>
                    <a:pt x="34" y="2068"/>
                  </a:cubicBezTo>
                  <a:cubicBezTo>
                    <a:pt x="1" y="2135"/>
                    <a:pt x="1" y="2202"/>
                    <a:pt x="34" y="2269"/>
                  </a:cubicBezTo>
                  <a:cubicBezTo>
                    <a:pt x="1" y="2369"/>
                    <a:pt x="34" y="2502"/>
                    <a:pt x="67" y="2602"/>
                  </a:cubicBezTo>
                  <a:cubicBezTo>
                    <a:pt x="67" y="2702"/>
                    <a:pt x="134" y="2769"/>
                    <a:pt x="167" y="2836"/>
                  </a:cubicBezTo>
                  <a:cubicBezTo>
                    <a:pt x="234" y="2902"/>
                    <a:pt x="301" y="2936"/>
                    <a:pt x="401" y="2936"/>
                  </a:cubicBezTo>
                  <a:cubicBezTo>
                    <a:pt x="468" y="2936"/>
                    <a:pt x="568" y="2902"/>
                    <a:pt x="634" y="2836"/>
                  </a:cubicBezTo>
                  <a:cubicBezTo>
                    <a:pt x="734" y="2802"/>
                    <a:pt x="835" y="2702"/>
                    <a:pt x="901" y="2635"/>
                  </a:cubicBezTo>
                  <a:cubicBezTo>
                    <a:pt x="968" y="2535"/>
                    <a:pt x="1035" y="2435"/>
                    <a:pt x="1101" y="2335"/>
                  </a:cubicBezTo>
                  <a:cubicBezTo>
                    <a:pt x="1168" y="2202"/>
                    <a:pt x="1201" y="2068"/>
                    <a:pt x="1235" y="1935"/>
                  </a:cubicBezTo>
                  <a:cubicBezTo>
                    <a:pt x="1268" y="1835"/>
                    <a:pt x="1268" y="1701"/>
                    <a:pt x="1302" y="1568"/>
                  </a:cubicBezTo>
                  <a:cubicBezTo>
                    <a:pt x="1302" y="1435"/>
                    <a:pt x="1268" y="1335"/>
                    <a:pt x="1235" y="1234"/>
                  </a:cubicBezTo>
                  <a:cubicBezTo>
                    <a:pt x="1201" y="1134"/>
                    <a:pt x="1168" y="1068"/>
                    <a:pt x="1101" y="1001"/>
                  </a:cubicBezTo>
                  <a:cubicBezTo>
                    <a:pt x="1035" y="968"/>
                    <a:pt x="968" y="934"/>
                    <a:pt x="901" y="934"/>
                  </a:cubicBezTo>
                  <a:cubicBezTo>
                    <a:pt x="801" y="934"/>
                    <a:pt x="734" y="968"/>
                    <a:pt x="668" y="1001"/>
                  </a:cubicBezTo>
                  <a:lnTo>
                    <a:pt x="601" y="1034"/>
                  </a:lnTo>
                  <a:lnTo>
                    <a:pt x="568" y="1068"/>
                  </a:lnTo>
                  <a:lnTo>
                    <a:pt x="901" y="100"/>
                  </a:lnTo>
                  <a:cubicBezTo>
                    <a:pt x="901" y="100"/>
                    <a:pt x="901" y="67"/>
                    <a:pt x="901" y="67"/>
                  </a:cubicBezTo>
                  <a:cubicBezTo>
                    <a:pt x="901" y="67"/>
                    <a:pt x="901" y="34"/>
                    <a:pt x="901" y="34"/>
                  </a:cubicBezTo>
                  <a:cubicBezTo>
                    <a:pt x="901" y="34"/>
                    <a:pt x="901" y="0"/>
                    <a:pt x="901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41"/>
            <p:cNvSpPr/>
            <p:nvPr/>
          </p:nvSpPr>
          <p:spPr>
            <a:xfrm>
              <a:off x="3770375" y="2820800"/>
              <a:ext cx="30025" cy="77575"/>
            </a:xfrm>
            <a:custGeom>
              <a:avLst/>
              <a:gdLst/>
              <a:ahLst/>
              <a:cxnLst/>
              <a:rect l="l" t="t" r="r" b="b"/>
              <a:pathLst>
                <a:path w="1201" h="3103" extrusionOk="0">
                  <a:moveTo>
                    <a:pt x="834" y="0"/>
                  </a:moveTo>
                  <a:cubicBezTo>
                    <a:pt x="734" y="0"/>
                    <a:pt x="667" y="34"/>
                    <a:pt x="600" y="67"/>
                  </a:cubicBezTo>
                  <a:cubicBezTo>
                    <a:pt x="500" y="134"/>
                    <a:pt x="434" y="200"/>
                    <a:pt x="367" y="301"/>
                  </a:cubicBezTo>
                  <a:cubicBezTo>
                    <a:pt x="267" y="401"/>
                    <a:pt x="200" y="501"/>
                    <a:pt x="167" y="601"/>
                  </a:cubicBezTo>
                  <a:cubicBezTo>
                    <a:pt x="133" y="701"/>
                    <a:pt x="67" y="801"/>
                    <a:pt x="67" y="934"/>
                  </a:cubicBezTo>
                  <a:cubicBezTo>
                    <a:pt x="33" y="1034"/>
                    <a:pt x="0" y="1134"/>
                    <a:pt x="0" y="1235"/>
                  </a:cubicBezTo>
                  <a:cubicBezTo>
                    <a:pt x="0" y="1235"/>
                    <a:pt x="0" y="1268"/>
                    <a:pt x="0" y="1301"/>
                  </a:cubicBezTo>
                  <a:lnTo>
                    <a:pt x="67" y="1301"/>
                  </a:lnTo>
                  <a:lnTo>
                    <a:pt x="167" y="1235"/>
                  </a:lnTo>
                  <a:cubicBezTo>
                    <a:pt x="167" y="1201"/>
                    <a:pt x="200" y="1201"/>
                    <a:pt x="200" y="1168"/>
                  </a:cubicBezTo>
                  <a:cubicBezTo>
                    <a:pt x="234" y="1134"/>
                    <a:pt x="234" y="1134"/>
                    <a:pt x="234" y="1101"/>
                  </a:cubicBezTo>
                  <a:cubicBezTo>
                    <a:pt x="234" y="1034"/>
                    <a:pt x="267" y="968"/>
                    <a:pt x="267" y="901"/>
                  </a:cubicBezTo>
                  <a:cubicBezTo>
                    <a:pt x="300" y="834"/>
                    <a:pt x="300" y="768"/>
                    <a:pt x="334" y="701"/>
                  </a:cubicBezTo>
                  <a:cubicBezTo>
                    <a:pt x="367" y="634"/>
                    <a:pt x="400" y="601"/>
                    <a:pt x="434" y="534"/>
                  </a:cubicBezTo>
                  <a:cubicBezTo>
                    <a:pt x="467" y="501"/>
                    <a:pt x="534" y="434"/>
                    <a:pt x="600" y="434"/>
                  </a:cubicBezTo>
                  <a:cubicBezTo>
                    <a:pt x="651" y="401"/>
                    <a:pt x="692" y="384"/>
                    <a:pt x="730" y="384"/>
                  </a:cubicBezTo>
                  <a:cubicBezTo>
                    <a:pt x="767" y="384"/>
                    <a:pt x="801" y="401"/>
                    <a:pt x="834" y="434"/>
                  </a:cubicBezTo>
                  <a:cubicBezTo>
                    <a:pt x="901" y="501"/>
                    <a:pt x="901" y="601"/>
                    <a:pt x="901" y="701"/>
                  </a:cubicBezTo>
                  <a:cubicBezTo>
                    <a:pt x="901" y="801"/>
                    <a:pt x="901" y="901"/>
                    <a:pt x="867" y="1001"/>
                  </a:cubicBezTo>
                  <a:cubicBezTo>
                    <a:pt x="834" y="1101"/>
                    <a:pt x="801" y="1201"/>
                    <a:pt x="767" y="1301"/>
                  </a:cubicBezTo>
                  <a:lnTo>
                    <a:pt x="67" y="2702"/>
                  </a:lnTo>
                  <a:cubicBezTo>
                    <a:pt x="33" y="2736"/>
                    <a:pt x="33" y="2769"/>
                    <a:pt x="0" y="2802"/>
                  </a:cubicBezTo>
                  <a:cubicBezTo>
                    <a:pt x="0" y="2836"/>
                    <a:pt x="0" y="2869"/>
                    <a:pt x="0" y="2902"/>
                  </a:cubicBezTo>
                  <a:lnTo>
                    <a:pt x="0" y="3036"/>
                  </a:lnTo>
                  <a:cubicBezTo>
                    <a:pt x="0" y="3036"/>
                    <a:pt x="0" y="3069"/>
                    <a:pt x="0" y="3103"/>
                  </a:cubicBezTo>
                  <a:lnTo>
                    <a:pt x="67" y="3103"/>
                  </a:lnTo>
                  <a:lnTo>
                    <a:pt x="1134" y="2469"/>
                  </a:lnTo>
                  <a:cubicBezTo>
                    <a:pt x="1168" y="2469"/>
                    <a:pt x="1168" y="2435"/>
                    <a:pt x="1168" y="2435"/>
                  </a:cubicBezTo>
                  <a:cubicBezTo>
                    <a:pt x="1201" y="2402"/>
                    <a:pt x="1201" y="2369"/>
                    <a:pt x="1201" y="2335"/>
                  </a:cubicBezTo>
                  <a:lnTo>
                    <a:pt x="1201" y="2202"/>
                  </a:lnTo>
                  <a:cubicBezTo>
                    <a:pt x="1201" y="2169"/>
                    <a:pt x="1201" y="2169"/>
                    <a:pt x="1168" y="2135"/>
                  </a:cubicBezTo>
                  <a:lnTo>
                    <a:pt x="1134" y="2135"/>
                  </a:lnTo>
                  <a:lnTo>
                    <a:pt x="367" y="2569"/>
                  </a:lnTo>
                  <a:lnTo>
                    <a:pt x="934" y="1468"/>
                  </a:lnTo>
                  <a:cubicBezTo>
                    <a:pt x="967" y="1368"/>
                    <a:pt x="1001" y="1301"/>
                    <a:pt x="1034" y="1235"/>
                  </a:cubicBezTo>
                  <a:cubicBezTo>
                    <a:pt x="1067" y="1168"/>
                    <a:pt x="1101" y="1101"/>
                    <a:pt x="1101" y="1001"/>
                  </a:cubicBezTo>
                  <a:cubicBezTo>
                    <a:pt x="1134" y="934"/>
                    <a:pt x="1134" y="868"/>
                    <a:pt x="1134" y="801"/>
                  </a:cubicBezTo>
                  <a:cubicBezTo>
                    <a:pt x="1168" y="734"/>
                    <a:pt x="1168" y="634"/>
                    <a:pt x="1134" y="567"/>
                  </a:cubicBezTo>
                  <a:cubicBezTo>
                    <a:pt x="1168" y="467"/>
                    <a:pt x="1134" y="367"/>
                    <a:pt x="1101" y="267"/>
                  </a:cubicBezTo>
                  <a:cubicBezTo>
                    <a:pt x="1101" y="200"/>
                    <a:pt x="1067" y="134"/>
                    <a:pt x="1001" y="67"/>
                  </a:cubicBezTo>
                  <a:cubicBezTo>
                    <a:pt x="967" y="34"/>
                    <a:pt x="901" y="0"/>
                    <a:pt x="834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41"/>
            <p:cNvSpPr/>
            <p:nvPr/>
          </p:nvSpPr>
          <p:spPr>
            <a:xfrm>
              <a:off x="3804550" y="2796600"/>
              <a:ext cx="28375" cy="77600"/>
            </a:xfrm>
            <a:custGeom>
              <a:avLst/>
              <a:gdLst/>
              <a:ahLst/>
              <a:cxnLst/>
              <a:rect l="l" t="t" r="r" b="b"/>
              <a:pathLst>
                <a:path w="1135" h="3104" extrusionOk="0">
                  <a:moveTo>
                    <a:pt x="1068" y="1"/>
                  </a:moveTo>
                  <a:lnTo>
                    <a:pt x="67" y="635"/>
                  </a:lnTo>
                  <a:cubicBezTo>
                    <a:pt x="67" y="668"/>
                    <a:pt x="34" y="668"/>
                    <a:pt x="34" y="701"/>
                  </a:cubicBezTo>
                  <a:cubicBezTo>
                    <a:pt x="34" y="735"/>
                    <a:pt x="1" y="768"/>
                    <a:pt x="1" y="768"/>
                  </a:cubicBezTo>
                  <a:lnTo>
                    <a:pt x="1" y="935"/>
                  </a:lnTo>
                  <a:cubicBezTo>
                    <a:pt x="1" y="935"/>
                    <a:pt x="1" y="968"/>
                    <a:pt x="34" y="1002"/>
                  </a:cubicBezTo>
                  <a:lnTo>
                    <a:pt x="67" y="1002"/>
                  </a:lnTo>
                  <a:lnTo>
                    <a:pt x="901" y="501"/>
                  </a:lnTo>
                  <a:lnTo>
                    <a:pt x="368" y="3003"/>
                  </a:lnTo>
                  <a:cubicBezTo>
                    <a:pt x="368" y="3036"/>
                    <a:pt x="368" y="3036"/>
                    <a:pt x="368" y="3036"/>
                  </a:cubicBezTo>
                  <a:cubicBezTo>
                    <a:pt x="368" y="3070"/>
                    <a:pt x="368" y="3070"/>
                    <a:pt x="368" y="3103"/>
                  </a:cubicBezTo>
                  <a:lnTo>
                    <a:pt x="401" y="3103"/>
                  </a:lnTo>
                  <a:lnTo>
                    <a:pt x="501" y="3036"/>
                  </a:lnTo>
                  <a:cubicBezTo>
                    <a:pt x="534" y="3036"/>
                    <a:pt x="568" y="3003"/>
                    <a:pt x="568" y="2970"/>
                  </a:cubicBezTo>
                  <a:cubicBezTo>
                    <a:pt x="568" y="2970"/>
                    <a:pt x="568" y="2936"/>
                    <a:pt x="601" y="2903"/>
                  </a:cubicBezTo>
                  <a:lnTo>
                    <a:pt x="1135" y="401"/>
                  </a:lnTo>
                  <a:cubicBezTo>
                    <a:pt x="1135" y="368"/>
                    <a:pt x="1135" y="334"/>
                    <a:pt x="1135" y="301"/>
                  </a:cubicBezTo>
                  <a:cubicBezTo>
                    <a:pt x="1135" y="301"/>
                    <a:pt x="1135" y="268"/>
                    <a:pt x="1135" y="234"/>
                  </a:cubicBezTo>
                  <a:lnTo>
                    <a:pt x="1135" y="68"/>
                  </a:lnTo>
                  <a:cubicBezTo>
                    <a:pt x="1135" y="68"/>
                    <a:pt x="1135" y="34"/>
                    <a:pt x="1135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41"/>
            <p:cNvSpPr/>
            <p:nvPr/>
          </p:nvSpPr>
          <p:spPr>
            <a:xfrm>
              <a:off x="3729500" y="2831825"/>
              <a:ext cx="381125" cy="230350"/>
            </a:xfrm>
            <a:custGeom>
              <a:avLst/>
              <a:gdLst/>
              <a:ahLst/>
              <a:cxnLst/>
              <a:rect l="l" t="t" r="r" b="b"/>
              <a:pathLst>
                <a:path w="15245" h="9214" extrusionOk="0">
                  <a:moveTo>
                    <a:pt x="15065" y="1"/>
                  </a:moveTo>
                  <a:cubicBezTo>
                    <a:pt x="15028" y="1"/>
                    <a:pt x="14988" y="9"/>
                    <a:pt x="14945" y="26"/>
                  </a:cubicBezTo>
                  <a:lnTo>
                    <a:pt x="301" y="8532"/>
                  </a:lnTo>
                  <a:cubicBezTo>
                    <a:pt x="134" y="8632"/>
                    <a:pt x="34" y="8833"/>
                    <a:pt x="1" y="9033"/>
                  </a:cubicBezTo>
                  <a:cubicBezTo>
                    <a:pt x="1" y="9146"/>
                    <a:pt x="62" y="9213"/>
                    <a:pt x="154" y="9213"/>
                  </a:cubicBezTo>
                  <a:cubicBezTo>
                    <a:pt x="197" y="9213"/>
                    <a:pt x="247" y="9198"/>
                    <a:pt x="301" y="9166"/>
                  </a:cubicBezTo>
                  <a:lnTo>
                    <a:pt x="14945" y="693"/>
                  </a:lnTo>
                  <a:cubicBezTo>
                    <a:pt x="15111" y="593"/>
                    <a:pt x="15245" y="393"/>
                    <a:pt x="15245" y="193"/>
                  </a:cubicBezTo>
                  <a:cubicBezTo>
                    <a:pt x="15245" y="69"/>
                    <a:pt x="15171" y="1"/>
                    <a:pt x="15065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41"/>
            <p:cNvSpPr/>
            <p:nvPr/>
          </p:nvSpPr>
          <p:spPr>
            <a:xfrm>
              <a:off x="3729500" y="2751775"/>
              <a:ext cx="97600" cy="66025"/>
            </a:xfrm>
            <a:custGeom>
              <a:avLst/>
              <a:gdLst/>
              <a:ahLst/>
              <a:cxnLst/>
              <a:rect l="l" t="t" r="r" b="b"/>
              <a:pathLst>
                <a:path w="3904" h="2641" extrusionOk="0">
                  <a:moveTo>
                    <a:pt x="3724" y="0"/>
                  </a:moveTo>
                  <a:cubicBezTo>
                    <a:pt x="3687" y="0"/>
                    <a:pt x="3646" y="9"/>
                    <a:pt x="3603" y="26"/>
                  </a:cubicBezTo>
                  <a:lnTo>
                    <a:pt x="301" y="1927"/>
                  </a:lnTo>
                  <a:cubicBezTo>
                    <a:pt x="134" y="2061"/>
                    <a:pt x="34" y="2228"/>
                    <a:pt x="1" y="2428"/>
                  </a:cubicBezTo>
                  <a:cubicBezTo>
                    <a:pt x="1" y="2566"/>
                    <a:pt x="64" y="2640"/>
                    <a:pt x="158" y="2640"/>
                  </a:cubicBezTo>
                  <a:cubicBezTo>
                    <a:pt x="201" y="2640"/>
                    <a:pt x="249" y="2625"/>
                    <a:pt x="301" y="2595"/>
                  </a:cubicBezTo>
                  <a:lnTo>
                    <a:pt x="3603" y="693"/>
                  </a:lnTo>
                  <a:cubicBezTo>
                    <a:pt x="3770" y="593"/>
                    <a:pt x="3870" y="393"/>
                    <a:pt x="3903" y="193"/>
                  </a:cubicBezTo>
                  <a:cubicBezTo>
                    <a:pt x="3903" y="69"/>
                    <a:pt x="3830" y="0"/>
                    <a:pt x="3724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41"/>
            <p:cNvSpPr/>
            <p:nvPr/>
          </p:nvSpPr>
          <p:spPr>
            <a:xfrm>
              <a:off x="3727000" y="3055275"/>
              <a:ext cx="386475" cy="249225"/>
            </a:xfrm>
            <a:custGeom>
              <a:avLst/>
              <a:gdLst/>
              <a:ahLst/>
              <a:cxnLst/>
              <a:rect l="l" t="t" r="r" b="b"/>
              <a:pathLst>
                <a:path w="15459" h="9969" extrusionOk="0">
                  <a:moveTo>
                    <a:pt x="15305" y="1"/>
                  </a:moveTo>
                  <a:cubicBezTo>
                    <a:pt x="15285" y="1"/>
                    <a:pt x="15264" y="9"/>
                    <a:pt x="15245" y="28"/>
                  </a:cubicBezTo>
                  <a:lnTo>
                    <a:pt x="13577" y="1529"/>
                  </a:lnTo>
                  <a:lnTo>
                    <a:pt x="11942" y="1829"/>
                  </a:lnTo>
                  <a:lnTo>
                    <a:pt x="10208" y="1329"/>
                  </a:lnTo>
                  <a:lnTo>
                    <a:pt x="8473" y="4364"/>
                  </a:lnTo>
                  <a:lnTo>
                    <a:pt x="6805" y="4798"/>
                  </a:lnTo>
                  <a:lnTo>
                    <a:pt x="5137" y="6833"/>
                  </a:lnTo>
                  <a:lnTo>
                    <a:pt x="3503" y="7300"/>
                  </a:lnTo>
                  <a:lnTo>
                    <a:pt x="1735" y="6966"/>
                  </a:lnTo>
                  <a:lnTo>
                    <a:pt x="0" y="9802"/>
                  </a:lnTo>
                  <a:cubicBezTo>
                    <a:pt x="0" y="9868"/>
                    <a:pt x="0" y="9935"/>
                    <a:pt x="34" y="9968"/>
                  </a:cubicBezTo>
                  <a:lnTo>
                    <a:pt x="101" y="9968"/>
                  </a:lnTo>
                  <a:cubicBezTo>
                    <a:pt x="134" y="9968"/>
                    <a:pt x="167" y="9935"/>
                    <a:pt x="201" y="9902"/>
                  </a:cubicBezTo>
                  <a:lnTo>
                    <a:pt x="1868" y="7200"/>
                  </a:lnTo>
                  <a:lnTo>
                    <a:pt x="3470" y="7500"/>
                  </a:lnTo>
                  <a:lnTo>
                    <a:pt x="3503" y="7500"/>
                  </a:lnTo>
                  <a:lnTo>
                    <a:pt x="5238" y="7033"/>
                  </a:lnTo>
                  <a:lnTo>
                    <a:pt x="6939" y="4965"/>
                  </a:lnTo>
                  <a:lnTo>
                    <a:pt x="8640" y="4565"/>
                  </a:lnTo>
                  <a:lnTo>
                    <a:pt x="10308" y="1562"/>
                  </a:lnTo>
                  <a:lnTo>
                    <a:pt x="11942" y="2029"/>
                  </a:lnTo>
                  <a:lnTo>
                    <a:pt x="13644" y="1696"/>
                  </a:lnTo>
                  <a:lnTo>
                    <a:pt x="13677" y="1696"/>
                  </a:lnTo>
                  <a:lnTo>
                    <a:pt x="15378" y="195"/>
                  </a:lnTo>
                  <a:cubicBezTo>
                    <a:pt x="15459" y="141"/>
                    <a:pt x="15388" y="1"/>
                    <a:pt x="15305" y="1"/>
                  </a:cubicBez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41"/>
            <p:cNvSpPr/>
            <p:nvPr/>
          </p:nvSpPr>
          <p:spPr>
            <a:xfrm>
              <a:off x="3727000" y="3055275"/>
              <a:ext cx="386475" cy="249225"/>
            </a:xfrm>
            <a:custGeom>
              <a:avLst/>
              <a:gdLst/>
              <a:ahLst/>
              <a:cxnLst/>
              <a:rect l="l" t="t" r="r" b="b"/>
              <a:pathLst>
                <a:path w="15459" h="9969" extrusionOk="0">
                  <a:moveTo>
                    <a:pt x="15305" y="1"/>
                  </a:moveTo>
                  <a:cubicBezTo>
                    <a:pt x="15285" y="1"/>
                    <a:pt x="15264" y="9"/>
                    <a:pt x="15245" y="28"/>
                  </a:cubicBezTo>
                  <a:lnTo>
                    <a:pt x="13577" y="1529"/>
                  </a:lnTo>
                  <a:lnTo>
                    <a:pt x="11942" y="1829"/>
                  </a:lnTo>
                  <a:lnTo>
                    <a:pt x="10208" y="1329"/>
                  </a:lnTo>
                  <a:lnTo>
                    <a:pt x="8473" y="4364"/>
                  </a:lnTo>
                  <a:lnTo>
                    <a:pt x="6805" y="4798"/>
                  </a:lnTo>
                  <a:lnTo>
                    <a:pt x="5137" y="6833"/>
                  </a:lnTo>
                  <a:lnTo>
                    <a:pt x="3503" y="7300"/>
                  </a:lnTo>
                  <a:lnTo>
                    <a:pt x="1735" y="6966"/>
                  </a:lnTo>
                  <a:lnTo>
                    <a:pt x="0" y="9802"/>
                  </a:lnTo>
                  <a:cubicBezTo>
                    <a:pt x="0" y="9868"/>
                    <a:pt x="0" y="9935"/>
                    <a:pt x="34" y="9968"/>
                  </a:cubicBezTo>
                  <a:lnTo>
                    <a:pt x="101" y="9968"/>
                  </a:lnTo>
                  <a:cubicBezTo>
                    <a:pt x="134" y="9968"/>
                    <a:pt x="167" y="9935"/>
                    <a:pt x="201" y="9902"/>
                  </a:cubicBezTo>
                  <a:lnTo>
                    <a:pt x="1868" y="7200"/>
                  </a:lnTo>
                  <a:lnTo>
                    <a:pt x="3470" y="7500"/>
                  </a:lnTo>
                  <a:lnTo>
                    <a:pt x="3503" y="7500"/>
                  </a:lnTo>
                  <a:lnTo>
                    <a:pt x="5238" y="7033"/>
                  </a:lnTo>
                  <a:lnTo>
                    <a:pt x="6939" y="4965"/>
                  </a:lnTo>
                  <a:lnTo>
                    <a:pt x="8640" y="4565"/>
                  </a:lnTo>
                  <a:lnTo>
                    <a:pt x="10308" y="1562"/>
                  </a:lnTo>
                  <a:lnTo>
                    <a:pt x="11942" y="2029"/>
                  </a:lnTo>
                  <a:lnTo>
                    <a:pt x="13644" y="1696"/>
                  </a:lnTo>
                  <a:lnTo>
                    <a:pt x="13677" y="1696"/>
                  </a:lnTo>
                  <a:lnTo>
                    <a:pt x="15378" y="195"/>
                  </a:lnTo>
                  <a:cubicBezTo>
                    <a:pt x="15459" y="141"/>
                    <a:pt x="15388" y="1"/>
                    <a:pt x="1530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41"/>
            <p:cNvSpPr/>
            <p:nvPr/>
          </p:nvSpPr>
          <p:spPr>
            <a:xfrm>
              <a:off x="3732000" y="3135175"/>
              <a:ext cx="31725" cy="73425"/>
            </a:xfrm>
            <a:custGeom>
              <a:avLst/>
              <a:gdLst/>
              <a:ahLst/>
              <a:cxnLst/>
              <a:rect l="l" t="t" r="r" b="b"/>
              <a:pathLst>
                <a:path w="1269" h="2937" extrusionOk="0">
                  <a:moveTo>
                    <a:pt x="768" y="401"/>
                  </a:moveTo>
                  <a:cubicBezTo>
                    <a:pt x="835" y="401"/>
                    <a:pt x="868" y="435"/>
                    <a:pt x="901" y="468"/>
                  </a:cubicBezTo>
                  <a:cubicBezTo>
                    <a:pt x="935" y="468"/>
                    <a:pt x="968" y="535"/>
                    <a:pt x="968" y="568"/>
                  </a:cubicBezTo>
                  <a:cubicBezTo>
                    <a:pt x="1001" y="635"/>
                    <a:pt x="1001" y="701"/>
                    <a:pt x="1001" y="768"/>
                  </a:cubicBezTo>
                  <a:cubicBezTo>
                    <a:pt x="1001" y="868"/>
                    <a:pt x="1001" y="935"/>
                    <a:pt x="968" y="1035"/>
                  </a:cubicBezTo>
                  <a:cubicBezTo>
                    <a:pt x="968" y="1102"/>
                    <a:pt x="935" y="1168"/>
                    <a:pt x="901" y="1235"/>
                  </a:cubicBezTo>
                  <a:cubicBezTo>
                    <a:pt x="868" y="1302"/>
                    <a:pt x="835" y="1369"/>
                    <a:pt x="768" y="1435"/>
                  </a:cubicBezTo>
                  <a:cubicBezTo>
                    <a:pt x="734" y="1502"/>
                    <a:pt x="668" y="1535"/>
                    <a:pt x="634" y="1569"/>
                  </a:cubicBezTo>
                  <a:cubicBezTo>
                    <a:pt x="568" y="1602"/>
                    <a:pt x="534" y="1602"/>
                    <a:pt x="468" y="1602"/>
                  </a:cubicBezTo>
                  <a:cubicBezTo>
                    <a:pt x="434" y="1602"/>
                    <a:pt x="368" y="1602"/>
                    <a:pt x="334" y="1569"/>
                  </a:cubicBezTo>
                  <a:cubicBezTo>
                    <a:pt x="301" y="1535"/>
                    <a:pt x="267" y="1502"/>
                    <a:pt x="267" y="1435"/>
                  </a:cubicBezTo>
                  <a:cubicBezTo>
                    <a:pt x="234" y="1369"/>
                    <a:pt x="234" y="1302"/>
                    <a:pt x="234" y="1235"/>
                  </a:cubicBezTo>
                  <a:cubicBezTo>
                    <a:pt x="234" y="1068"/>
                    <a:pt x="267" y="902"/>
                    <a:pt x="334" y="768"/>
                  </a:cubicBezTo>
                  <a:cubicBezTo>
                    <a:pt x="368" y="701"/>
                    <a:pt x="401" y="635"/>
                    <a:pt x="468" y="601"/>
                  </a:cubicBezTo>
                  <a:cubicBezTo>
                    <a:pt x="501" y="535"/>
                    <a:pt x="568" y="501"/>
                    <a:pt x="634" y="468"/>
                  </a:cubicBezTo>
                  <a:cubicBezTo>
                    <a:pt x="668" y="435"/>
                    <a:pt x="734" y="401"/>
                    <a:pt x="768" y="401"/>
                  </a:cubicBezTo>
                  <a:close/>
                  <a:moveTo>
                    <a:pt x="901" y="1"/>
                  </a:moveTo>
                  <a:cubicBezTo>
                    <a:pt x="801" y="1"/>
                    <a:pt x="701" y="34"/>
                    <a:pt x="634" y="101"/>
                  </a:cubicBezTo>
                  <a:cubicBezTo>
                    <a:pt x="534" y="134"/>
                    <a:pt x="468" y="201"/>
                    <a:pt x="401" y="301"/>
                  </a:cubicBezTo>
                  <a:cubicBezTo>
                    <a:pt x="334" y="401"/>
                    <a:pt x="267" y="501"/>
                    <a:pt x="201" y="601"/>
                  </a:cubicBezTo>
                  <a:cubicBezTo>
                    <a:pt x="134" y="701"/>
                    <a:pt x="101" y="835"/>
                    <a:pt x="67" y="968"/>
                  </a:cubicBezTo>
                  <a:cubicBezTo>
                    <a:pt x="34" y="1102"/>
                    <a:pt x="1" y="1202"/>
                    <a:pt x="1" y="1335"/>
                  </a:cubicBezTo>
                  <a:cubicBezTo>
                    <a:pt x="1" y="1469"/>
                    <a:pt x="34" y="1602"/>
                    <a:pt x="67" y="1702"/>
                  </a:cubicBezTo>
                  <a:cubicBezTo>
                    <a:pt x="101" y="1769"/>
                    <a:pt x="134" y="1836"/>
                    <a:pt x="201" y="1902"/>
                  </a:cubicBezTo>
                  <a:cubicBezTo>
                    <a:pt x="234" y="1936"/>
                    <a:pt x="301" y="1936"/>
                    <a:pt x="401" y="1936"/>
                  </a:cubicBezTo>
                  <a:cubicBezTo>
                    <a:pt x="468" y="1936"/>
                    <a:pt x="534" y="1902"/>
                    <a:pt x="601" y="1869"/>
                  </a:cubicBezTo>
                  <a:lnTo>
                    <a:pt x="634" y="1869"/>
                  </a:lnTo>
                  <a:lnTo>
                    <a:pt x="701" y="1836"/>
                  </a:lnTo>
                  <a:lnTo>
                    <a:pt x="368" y="2836"/>
                  </a:lnTo>
                  <a:cubicBezTo>
                    <a:pt x="368" y="2836"/>
                    <a:pt x="368" y="2836"/>
                    <a:pt x="368" y="2870"/>
                  </a:cubicBezTo>
                  <a:cubicBezTo>
                    <a:pt x="368" y="2903"/>
                    <a:pt x="368" y="2936"/>
                    <a:pt x="368" y="2936"/>
                  </a:cubicBezTo>
                  <a:lnTo>
                    <a:pt x="401" y="2936"/>
                  </a:lnTo>
                  <a:lnTo>
                    <a:pt x="534" y="2870"/>
                  </a:lnTo>
                  <a:cubicBezTo>
                    <a:pt x="568" y="2836"/>
                    <a:pt x="601" y="2836"/>
                    <a:pt x="601" y="2803"/>
                  </a:cubicBezTo>
                  <a:lnTo>
                    <a:pt x="634" y="2736"/>
                  </a:lnTo>
                  <a:lnTo>
                    <a:pt x="1068" y="1435"/>
                  </a:lnTo>
                  <a:cubicBezTo>
                    <a:pt x="1101" y="1402"/>
                    <a:pt x="1101" y="1335"/>
                    <a:pt x="1135" y="1269"/>
                  </a:cubicBezTo>
                  <a:cubicBezTo>
                    <a:pt x="1168" y="1202"/>
                    <a:pt x="1201" y="1135"/>
                    <a:pt x="1201" y="1035"/>
                  </a:cubicBezTo>
                  <a:cubicBezTo>
                    <a:pt x="1235" y="968"/>
                    <a:pt x="1268" y="902"/>
                    <a:pt x="1268" y="835"/>
                  </a:cubicBezTo>
                  <a:cubicBezTo>
                    <a:pt x="1268" y="768"/>
                    <a:pt x="1268" y="701"/>
                    <a:pt x="1268" y="635"/>
                  </a:cubicBezTo>
                  <a:cubicBezTo>
                    <a:pt x="1268" y="501"/>
                    <a:pt x="1235" y="401"/>
                    <a:pt x="1201" y="301"/>
                  </a:cubicBezTo>
                  <a:cubicBezTo>
                    <a:pt x="1201" y="201"/>
                    <a:pt x="1135" y="134"/>
                    <a:pt x="1101" y="68"/>
                  </a:cubicBezTo>
                  <a:cubicBezTo>
                    <a:pt x="1035" y="34"/>
                    <a:pt x="968" y="1"/>
                    <a:pt x="901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41"/>
            <p:cNvSpPr/>
            <p:nvPr/>
          </p:nvSpPr>
          <p:spPr>
            <a:xfrm>
              <a:off x="3767850" y="3111000"/>
              <a:ext cx="31725" cy="77100"/>
            </a:xfrm>
            <a:custGeom>
              <a:avLst/>
              <a:gdLst/>
              <a:ahLst/>
              <a:cxnLst/>
              <a:rect l="l" t="t" r="r" b="b"/>
              <a:pathLst>
                <a:path w="1269" h="3084" extrusionOk="0">
                  <a:moveTo>
                    <a:pt x="1102" y="1"/>
                  </a:moveTo>
                  <a:lnTo>
                    <a:pt x="134" y="568"/>
                  </a:lnTo>
                  <a:cubicBezTo>
                    <a:pt x="101" y="568"/>
                    <a:pt x="101" y="601"/>
                    <a:pt x="68" y="634"/>
                  </a:cubicBezTo>
                  <a:cubicBezTo>
                    <a:pt x="68" y="634"/>
                    <a:pt x="68" y="668"/>
                    <a:pt x="68" y="701"/>
                  </a:cubicBezTo>
                  <a:lnTo>
                    <a:pt x="68" y="835"/>
                  </a:lnTo>
                  <a:cubicBezTo>
                    <a:pt x="68" y="868"/>
                    <a:pt x="68" y="868"/>
                    <a:pt x="68" y="901"/>
                  </a:cubicBezTo>
                  <a:lnTo>
                    <a:pt x="134" y="901"/>
                  </a:lnTo>
                  <a:lnTo>
                    <a:pt x="835" y="501"/>
                  </a:lnTo>
                  <a:lnTo>
                    <a:pt x="835" y="501"/>
                  </a:lnTo>
                  <a:lnTo>
                    <a:pt x="401" y="1502"/>
                  </a:lnTo>
                  <a:lnTo>
                    <a:pt x="368" y="1568"/>
                  </a:lnTo>
                  <a:cubicBezTo>
                    <a:pt x="368" y="1568"/>
                    <a:pt x="368" y="1602"/>
                    <a:pt x="368" y="1635"/>
                  </a:cubicBezTo>
                  <a:lnTo>
                    <a:pt x="368" y="1769"/>
                  </a:lnTo>
                  <a:cubicBezTo>
                    <a:pt x="368" y="1769"/>
                    <a:pt x="368" y="1802"/>
                    <a:pt x="368" y="1835"/>
                  </a:cubicBezTo>
                  <a:lnTo>
                    <a:pt x="401" y="1835"/>
                  </a:lnTo>
                  <a:lnTo>
                    <a:pt x="635" y="1702"/>
                  </a:lnTo>
                  <a:cubicBezTo>
                    <a:pt x="668" y="1668"/>
                    <a:pt x="735" y="1635"/>
                    <a:pt x="768" y="1635"/>
                  </a:cubicBezTo>
                  <a:lnTo>
                    <a:pt x="902" y="1635"/>
                  </a:lnTo>
                  <a:cubicBezTo>
                    <a:pt x="935" y="1668"/>
                    <a:pt x="968" y="1702"/>
                    <a:pt x="968" y="1735"/>
                  </a:cubicBezTo>
                  <a:cubicBezTo>
                    <a:pt x="1002" y="1802"/>
                    <a:pt x="1002" y="1869"/>
                    <a:pt x="1002" y="1935"/>
                  </a:cubicBezTo>
                  <a:cubicBezTo>
                    <a:pt x="1002" y="2002"/>
                    <a:pt x="1002" y="2069"/>
                    <a:pt x="968" y="2169"/>
                  </a:cubicBezTo>
                  <a:cubicBezTo>
                    <a:pt x="968" y="2236"/>
                    <a:pt x="935" y="2302"/>
                    <a:pt x="902" y="2369"/>
                  </a:cubicBezTo>
                  <a:cubicBezTo>
                    <a:pt x="868" y="2402"/>
                    <a:pt x="802" y="2469"/>
                    <a:pt x="768" y="2502"/>
                  </a:cubicBezTo>
                  <a:cubicBezTo>
                    <a:pt x="735" y="2569"/>
                    <a:pt x="668" y="2602"/>
                    <a:pt x="635" y="2636"/>
                  </a:cubicBezTo>
                  <a:cubicBezTo>
                    <a:pt x="568" y="2669"/>
                    <a:pt x="501" y="2703"/>
                    <a:pt x="435" y="2703"/>
                  </a:cubicBezTo>
                  <a:lnTo>
                    <a:pt x="335" y="2703"/>
                  </a:lnTo>
                  <a:cubicBezTo>
                    <a:pt x="301" y="2703"/>
                    <a:pt x="268" y="2669"/>
                    <a:pt x="268" y="2636"/>
                  </a:cubicBezTo>
                  <a:cubicBezTo>
                    <a:pt x="234" y="2602"/>
                    <a:pt x="234" y="2569"/>
                    <a:pt x="201" y="2536"/>
                  </a:cubicBezTo>
                  <a:cubicBezTo>
                    <a:pt x="201" y="2502"/>
                    <a:pt x="201" y="2502"/>
                    <a:pt x="201" y="2502"/>
                  </a:cubicBezTo>
                  <a:lnTo>
                    <a:pt x="168" y="2502"/>
                  </a:lnTo>
                  <a:lnTo>
                    <a:pt x="34" y="2569"/>
                  </a:lnTo>
                  <a:cubicBezTo>
                    <a:pt x="34" y="2569"/>
                    <a:pt x="1" y="2569"/>
                    <a:pt x="1" y="2602"/>
                  </a:cubicBezTo>
                  <a:cubicBezTo>
                    <a:pt x="1" y="2636"/>
                    <a:pt x="1" y="2636"/>
                    <a:pt x="1" y="2669"/>
                  </a:cubicBezTo>
                  <a:cubicBezTo>
                    <a:pt x="1" y="2736"/>
                    <a:pt x="1" y="2836"/>
                    <a:pt x="34" y="2903"/>
                  </a:cubicBezTo>
                  <a:cubicBezTo>
                    <a:pt x="68" y="2936"/>
                    <a:pt x="101" y="3003"/>
                    <a:pt x="168" y="3036"/>
                  </a:cubicBezTo>
                  <a:cubicBezTo>
                    <a:pt x="215" y="3060"/>
                    <a:pt x="262" y="3083"/>
                    <a:pt x="309" y="3083"/>
                  </a:cubicBezTo>
                  <a:cubicBezTo>
                    <a:pt x="329" y="3083"/>
                    <a:pt x="348" y="3079"/>
                    <a:pt x="368" y="3069"/>
                  </a:cubicBezTo>
                  <a:cubicBezTo>
                    <a:pt x="468" y="3069"/>
                    <a:pt x="568" y="3036"/>
                    <a:pt x="635" y="2969"/>
                  </a:cubicBezTo>
                  <a:cubicBezTo>
                    <a:pt x="735" y="2936"/>
                    <a:pt x="802" y="2869"/>
                    <a:pt x="868" y="2769"/>
                  </a:cubicBezTo>
                  <a:cubicBezTo>
                    <a:pt x="968" y="2703"/>
                    <a:pt x="1035" y="2602"/>
                    <a:pt x="1068" y="2502"/>
                  </a:cubicBezTo>
                  <a:cubicBezTo>
                    <a:pt x="1135" y="2402"/>
                    <a:pt x="1168" y="2302"/>
                    <a:pt x="1202" y="2169"/>
                  </a:cubicBezTo>
                  <a:cubicBezTo>
                    <a:pt x="1235" y="2035"/>
                    <a:pt x="1269" y="1902"/>
                    <a:pt x="1269" y="1802"/>
                  </a:cubicBezTo>
                  <a:cubicBezTo>
                    <a:pt x="1269" y="1702"/>
                    <a:pt x="1235" y="1602"/>
                    <a:pt x="1235" y="1502"/>
                  </a:cubicBezTo>
                  <a:cubicBezTo>
                    <a:pt x="1202" y="1435"/>
                    <a:pt x="1168" y="1368"/>
                    <a:pt x="1102" y="1302"/>
                  </a:cubicBezTo>
                  <a:cubicBezTo>
                    <a:pt x="1068" y="1268"/>
                    <a:pt x="1002" y="1268"/>
                    <a:pt x="935" y="1268"/>
                  </a:cubicBezTo>
                  <a:cubicBezTo>
                    <a:pt x="835" y="1268"/>
                    <a:pt x="768" y="1302"/>
                    <a:pt x="701" y="1335"/>
                  </a:cubicBezTo>
                  <a:lnTo>
                    <a:pt x="1135" y="334"/>
                  </a:lnTo>
                  <a:cubicBezTo>
                    <a:pt x="1168" y="334"/>
                    <a:pt x="1168" y="301"/>
                    <a:pt x="1168" y="267"/>
                  </a:cubicBezTo>
                  <a:cubicBezTo>
                    <a:pt x="1168" y="234"/>
                    <a:pt x="1168" y="201"/>
                    <a:pt x="1168" y="201"/>
                  </a:cubicBezTo>
                  <a:lnTo>
                    <a:pt x="1168" y="67"/>
                  </a:lnTo>
                  <a:cubicBezTo>
                    <a:pt x="1168" y="34"/>
                    <a:pt x="1168" y="1"/>
                    <a:pt x="1168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41"/>
            <p:cNvSpPr/>
            <p:nvPr/>
          </p:nvSpPr>
          <p:spPr>
            <a:xfrm>
              <a:off x="3729500" y="3124850"/>
              <a:ext cx="381125" cy="230025"/>
            </a:xfrm>
            <a:custGeom>
              <a:avLst/>
              <a:gdLst/>
              <a:ahLst/>
              <a:cxnLst/>
              <a:rect l="l" t="t" r="r" b="b"/>
              <a:pathLst>
                <a:path w="15245" h="9201" extrusionOk="0">
                  <a:moveTo>
                    <a:pt x="15091" y="0"/>
                  </a:moveTo>
                  <a:cubicBezTo>
                    <a:pt x="15048" y="0"/>
                    <a:pt x="14998" y="15"/>
                    <a:pt x="14945" y="47"/>
                  </a:cubicBezTo>
                  <a:lnTo>
                    <a:pt x="301" y="8520"/>
                  </a:lnTo>
                  <a:cubicBezTo>
                    <a:pt x="134" y="8620"/>
                    <a:pt x="34" y="8820"/>
                    <a:pt x="1" y="9020"/>
                  </a:cubicBezTo>
                  <a:cubicBezTo>
                    <a:pt x="1" y="9133"/>
                    <a:pt x="62" y="9201"/>
                    <a:pt x="154" y="9201"/>
                  </a:cubicBezTo>
                  <a:cubicBezTo>
                    <a:pt x="197" y="9201"/>
                    <a:pt x="247" y="9186"/>
                    <a:pt x="301" y="9154"/>
                  </a:cubicBezTo>
                  <a:lnTo>
                    <a:pt x="14945" y="681"/>
                  </a:lnTo>
                  <a:cubicBezTo>
                    <a:pt x="15111" y="581"/>
                    <a:pt x="15245" y="381"/>
                    <a:pt x="15245" y="180"/>
                  </a:cubicBezTo>
                  <a:cubicBezTo>
                    <a:pt x="15245" y="67"/>
                    <a:pt x="15183" y="0"/>
                    <a:pt x="15091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41"/>
            <p:cNvSpPr/>
            <p:nvPr/>
          </p:nvSpPr>
          <p:spPr>
            <a:xfrm>
              <a:off x="3729500" y="3044775"/>
              <a:ext cx="97600" cy="65750"/>
            </a:xfrm>
            <a:custGeom>
              <a:avLst/>
              <a:gdLst/>
              <a:ahLst/>
              <a:cxnLst/>
              <a:rect l="l" t="t" r="r" b="b"/>
              <a:pathLst>
                <a:path w="3904" h="2630" extrusionOk="0">
                  <a:moveTo>
                    <a:pt x="3750" y="1"/>
                  </a:moveTo>
                  <a:cubicBezTo>
                    <a:pt x="3707" y="1"/>
                    <a:pt x="3657" y="16"/>
                    <a:pt x="3603" y="48"/>
                  </a:cubicBezTo>
                  <a:lnTo>
                    <a:pt x="301" y="1949"/>
                  </a:lnTo>
                  <a:cubicBezTo>
                    <a:pt x="134" y="2049"/>
                    <a:pt x="34" y="2249"/>
                    <a:pt x="1" y="2449"/>
                  </a:cubicBezTo>
                  <a:cubicBezTo>
                    <a:pt x="1" y="2563"/>
                    <a:pt x="62" y="2630"/>
                    <a:pt x="154" y="2630"/>
                  </a:cubicBezTo>
                  <a:cubicBezTo>
                    <a:pt x="197" y="2630"/>
                    <a:pt x="247" y="2615"/>
                    <a:pt x="301" y="2583"/>
                  </a:cubicBezTo>
                  <a:lnTo>
                    <a:pt x="3603" y="682"/>
                  </a:lnTo>
                  <a:cubicBezTo>
                    <a:pt x="3770" y="581"/>
                    <a:pt x="3870" y="415"/>
                    <a:pt x="3903" y="181"/>
                  </a:cubicBezTo>
                  <a:cubicBezTo>
                    <a:pt x="3903" y="68"/>
                    <a:pt x="3842" y="1"/>
                    <a:pt x="3750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41"/>
            <p:cNvSpPr/>
            <p:nvPr/>
          </p:nvSpPr>
          <p:spPr>
            <a:xfrm>
              <a:off x="4279900" y="2526750"/>
              <a:ext cx="48375" cy="134800"/>
            </a:xfrm>
            <a:custGeom>
              <a:avLst/>
              <a:gdLst/>
              <a:ahLst/>
              <a:cxnLst/>
              <a:rect l="l" t="t" r="r" b="b"/>
              <a:pathLst>
                <a:path w="1935" h="5392" extrusionOk="0">
                  <a:moveTo>
                    <a:pt x="1109" y="1"/>
                  </a:moveTo>
                  <a:cubicBezTo>
                    <a:pt x="718" y="1"/>
                    <a:pt x="331" y="121"/>
                    <a:pt x="0" y="354"/>
                  </a:cubicBezTo>
                  <a:lnTo>
                    <a:pt x="0" y="5391"/>
                  </a:lnTo>
                  <a:lnTo>
                    <a:pt x="1935" y="187"/>
                  </a:lnTo>
                  <a:cubicBezTo>
                    <a:pt x="1671" y="62"/>
                    <a:pt x="1389" y="1"/>
                    <a:pt x="1109" y="1"/>
                  </a:cubicBez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41"/>
            <p:cNvSpPr/>
            <p:nvPr/>
          </p:nvSpPr>
          <p:spPr>
            <a:xfrm>
              <a:off x="4231525" y="2535600"/>
              <a:ext cx="48400" cy="126775"/>
            </a:xfrm>
            <a:custGeom>
              <a:avLst/>
              <a:gdLst/>
              <a:ahLst/>
              <a:cxnLst/>
              <a:rect l="l" t="t" r="r" b="b"/>
              <a:pathLst>
                <a:path w="1936" h="5071" extrusionOk="0">
                  <a:moveTo>
                    <a:pt x="1935" y="0"/>
                  </a:moveTo>
                  <a:cubicBezTo>
                    <a:pt x="1135" y="500"/>
                    <a:pt x="468" y="1234"/>
                    <a:pt x="1" y="2068"/>
                  </a:cubicBezTo>
                  <a:lnTo>
                    <a:pt x="1935" y="5070"/>
                  </a:lnTo>
                  <a:lnTo>
                    <a:pt x="1935" y="0"/>
                  </a:ln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41"/>
            <p:cNvSpPr/>
            <p:nvPr/>
          </p:nvSpPr>
          <p:spPr>
            <a:xfrm>
              <a:off x="4201500" y="2587300"/>
              <a:ext cx="78425" cy="80900"/>
            </a:xfrm>
            <a:custGeom>
              <a:avLst/>
              <a:gdLst/>
              <a:ahLst/>
              <a:cxnLst/>
              <a:rect l="l" t="t" r="r" b="b"/>
              <a:pathLst>
                <a:path w="3137" h="3236" extrusionOk="0">
                  <a:moveTo>
                    <a:pt x="1202" y="0"/>
                  </a:moveTo>
                  <a:cubicBezTo>
                    <a:pt x="634" y="1001"/>
                    <a:pt x="234" y="2102"/>
                    <a:pt x="1" y="3236"/>
                  </a:cubicBezTo>
                  <a:lnTo>
                    <a:pt x="3136" y="3002"/>
                  </a:lnTo>
                  <a:lnTo>
                    <a:pt x="1202" y="0"/>
                  </a:ln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41"/>
            <p:cNvSpPr/>
            <p:nvPr/>
          </p:nvSpPr>
          <p:spPr>
            <a:xfrm>
              <a:off x="4201500" y="2535600"/>
              <a:ext cx="78425" cy="132600"/>
            </a:xfrm>
            <a:custGeom>
              <a:avLst/>
              <a:gdLst/>
              <a:ahLst/>
              <a:cxnLst/>
              <a:rect l="l" t="t" r="r" b="b"/>
              <a:pathLst>
                <a:path w="3137" h="5304" extrusionOk="0">
                  <a:moveTo>
                    <a:pt x="3136" y="0"/>
                  </a:moveTo>
                  <a:cubicBezTo>
                    <a:pt x="2336" y="500"/>
                    <a:pt x="1669" y="1234"/>
                    <a:pt x="1202" y="2068"/>
                  </a:cubicBezTo>
                  <a:cubicBezTo>
                    <a:pt x="634" y="3069"/>
                    <a:pt x="234" y="4170"/>
                    <a:pt x="1" y="5304"/>
                  </a:cubicBezTo>
                  <a:lnTo>
                    <a:pt x="3136" y="5070"/>
                  </a:lnTo>
                  <a:lnTo>
                    <a:pt x="313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41"/>
            <p:cNvSpPr/>
            <p:nvPr/>
          </p:nvSpPr>
          <p:spPr>
            <a:xfrm>
              <a:off x="4279900" y="2531425"/>
              <a:ext cx="77575" cy="130125"/>
            </a:xfrm>
            <a:custGeom>
              <a:avLst/>
              <a:gdLst/>
              <a:ahLst/>
              <a:cxnLst/>
              <a:rect l="l" t="t" r="r" b="b"/>
              <a:pathLst>
                <a:path w="3103" h="5205" extrusionOk="0">
                  <a:moveTo>
                    <a:pt x="1935" y="0"/>
                  </a:moveTo>
                  <a:lnTo>
                    <a:pt x="0" y="5204"/>
                  </a:lnTo>
                  <a:lnTo>
                    <a:pt x="3102" y="1835"/>
                  </a:lnTo>
                  <a:cubicBezTo>
                    <a:pt x="3002" y="1068"/>
                    <a:pt x="2569" y="401"/>
                    <a:pt x="1935" y="0"/>
                  </a:cubicBez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41"/>
            <p:cNvSpPr/>
            <p:nvPr/>
          </p:nvSpPr>
          <p:spPr>
            <a:xfrm>
              <a:off x="4197325" y="2661525"/>
              <a:ext cx="82600" cy="85075"/>
            </a:xfrm>
            <a:custGeom>
              <a:avLst/>
              <a:gdLst/>
              <a:ahLst/>
              <a:cxnLst/>
              <a:rect l="l" t="t" r="r" b="b"/>
              <a:pathLst>
                <a:path w="3304" h="3403" extrusionOk="0">
                  <a:moveTo>
                    <a:pt x="3303" y="0"/>
                  </a:moveTo>
                  <a:lnTo>
                    <a:pt x="168" y="234"/>
                  </a:lnTo>
                  <a:cubicBezTo>
                    <a:pt x="68" y="801"/>
                    <a:pt x="34" y="1368"/>
                    <a:pt x="34" y="1901"/>
                  </a:cubicBezTo>
                  <a:cubicBezTo>
                    <a:pt x="1" y="2402"/>
                    <a:pt x="68" y="2902"/>
                    <a:pt x="168" y="3402"/>
                  </a:cubicBezTo>
                  <a:lnTo>
                    <a:pt x="3303" y="0"/>
                  </a:ln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41"/>
            <p:cNvSpPr/>
            <p:nvPr/>
          </p:nvSpPr>
          <p:spPr>
            <a:xfrm>
              <a:off x="4279900" y="2655675"/>
              <a:ext cx="78400" cy="80925"/>
            </a:xfrm>
            <a:custGeom>
              <a:avLst/>
              <a:gdLst/>
              <a:ahLst/>
              <a:cxnLst/>
              <a:rect l="l" t="t" r="r" b="b"/>
              <a:pathLst>
                <a:path w="3136" h="3237" extrusionOk="0">
                  <a:moveTo>
                    <a:pt x="3136" y="1"/>
                  </a:moveTo>
                  <a:lnTo>
                    <a:pt x="0" y="267"/>
                  </a:lnTo>
                  <a:lnTo>
                    <a:pt x="1935" y="3236"/>
                  </a:lnTo>
                  <a:cubicBezTo>
                    <a:pt x="2502" y="2235"/>
                    <a:pt x="2902" y="1135"/>
                    <a:pt x="3136" y="1"/>
                  </a:cubicBez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41"/>
            <p:cNvSpPr/>
            <p:nvPr/>
          </p:nvSpPr>
          <p:spPr>
            <a:xfrm>
              <a:off x="4231525" y="2662350"/>
              <a:ext cx="48400" cy="134775"/>
            </a:xfrm>
            <a:custGeom>
              <a:avLst/>
              <a:gdLst/>
              <a:ahLst/>
              <a:cxnLst/>
              <a:rect l="l" t="t" r="r" b="b"/>
              <a:pathLst>
                <a:path w="1936" h="5391" extrusionOk="0">
                  <a:moveTo>
                    <a:pt x="1935" y="0"/>
                  </a:moveTo>
                  <a:lnTo>
                    <a:pt x="1" y="5204"/>
                  </a:lnTo>
                  <a:cubicBezTo>
                    <a:pt x="265" y="5329"/>
                    <a:pt x="547" y="5391"/>
                    <a:pt x="826" y="5391"/>
                  </a:cubicBezTo>
                  <a:cubicBezTo>
                    <a:pt x="1217" y="5391"/>
                    <a:pt x="1605" y="5271"/>
                    <a:pt x="1935" y="5037"/>
                  </a:cubicBezTo>
                  <a:lnTo>
                    <a:pt x="1935" y="0"/>
                  </a:ln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41"/>
            <p:cNvSpPr/>
            <p:nvPr/>
          </p:nvSpPr>
          <p:spPr>
            <a:xfrm>
              <a:off x="4201500" y="2662350"/>
              <a:ext cx="78425" cy="130125"/>
            </a:xfrm>
            <a:custGeom>
              <a:avLst/>
              <a:gdLst/>
              <a:ahLst/>
              <a:cxnLst/>
              <a:rect l="l" t="t" r="r" b="b"/>
              <a:pathLst>
                <a:path w="3137" h="5205" extrusionOk="0">
                  <a:moveTo>
                    <a:pt x="3136" y="0"/>
                  </a:moveTo>
                  <a:lnTo>
                    <a:pt x="1" y="3369"/>
                  </a:lnTo>
                  <a:cubicBezTo>
                    <a:pt x="134" y="4103"/>
                    <a:pt x="568" y="4770"/>
                    <a:pt x="1202" y="5204"/>
                  </a:cubicBezTo>
                  <a:lnTo>
                    <a:pt x="3136" y="0"/>
                  </a:ln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41"/>
            <p:cNvSpPr/>
            <p:nvPr/>
          </p:nvSpPr>
          <p:spPr>
            <a:xfrm>
              <a:off x="4279900" y="2578125"/>
              <a:ext cx="82575" cy="84250"/>
            </a:xfrm>
            <a:custGeom>
              <a:avLst/>
              <a:gdLst/>
              <a:ahLst/>
              <a:cxnLst/>
              <a:rect l="l" t="t" r="r" b="b"/>
              <a:pathLst>
                <a:path w="3303" h="3370" extrusionOk="0">
                  <a:moveTo>
                    <a:pt x="3136" y="0"/>
                  </a:moveTo>
                  <a:lnTo>
                    <a:pt x="0" y="3369"/>
                  </a:lnTo>
                  <a:lnTo>
                    <a:pt x="3136" y="3136"/>
                  </a:lnTo>
                  <a:cubicBezTo>
                    <a:pt x="3236" y="2569"/>
                    <a:pt x="3303" y="2002"/>
                    <a:pt x="3303" y="1468"/>
                  </a:cubicBezTo>
                  <a:cubicBezTo>
                    <a:pt x="3303" y="968"/>
                    <a:pt x="3236" y="467"/>
                    <a:pt x="3136" y="0"/>
                  </a:cubicBez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41"/>
            <p:cNvSpPr/>
            <p:nvPr/>
          </p:nvSpPr>
          <p:spPr>
            <a:xfrm>
              <a:off x="4279900" y="2662350"/>
              <a:ext cx="48375" cy="125950"/>
            </a:xfrm>
            <a:custGeom>
              <a:avLst/>
              <a:gdLst/>
              <a:ahLst/>
              <a:cxnLst/>
              <a:rect l="l" t="t" r="r" b="b"/>
              <a:pathLst>
                <a:path w="1935" h="5038" extrusionOk="0">
                  <a:moveTo>
                    <a:pt x="0" y="0"/>
                  </a:moveTo>
                  <a:lnTo>
                    <a:pt x="0" y="5037"/>
                  </a:lnTo>
                  <a:cubicBezTo>
                    <a:pt x="801" y="4537"/>
                    <a:pt x="1468" y="3803"/>
                    <a:pt x="1935" y="296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41"/>
            <p:cNvSpPr/>
            <p:nvPr/>
          </p:nvSpPr>
          <p:spPr>
            <a:xfrm>
              <a:off x="4231525" y="2804600"/>
              <a:ext cx="96750" cy="65775"/>
            </a:xfrm>
            <a:custGeom>
              <a:avLst/>
              <a:gdLst/>
              <a:ahLst/>
              <a:cxnLst/>
              <a:rect l="l" t="t" r="r" b="b"/>
              <a:pathLst>
                <a:path w="3870" h="2631" extrusionOk="0">
                  <a:moveTo>
                    <a:pt x="3717" y="1"/>
                  </a:moveTo>
                  <a:cubicBezTo>
                    <a:pt x="3673" y="1"/>
                    <a:pt x="3623" y="16"/>
                    <a:pt x="3570" y="48"/>
                  </a:cubicBezTo>
                  <a:lnTo>
                    <a:pt x="301" y="1949"/>
                  </a:lnTo>
                  <a:cubicBezTo>
                    <a:pt x="134" y="2049"/>
                    <a:pt x="1" y="2216"/>
                    <a:pt x="1" y="2450"/>
                  </a:cubicBezTo>
                  <a:cubicBezTo>
                    <a:pt x="1" y="2563"/>
                    <a:pt x="62" y="2630"/>
                    <a:pt x="154" y="2630"/>
                  </a:cubicBezTo>
                  <a:cubicBezTo>
                    <a:pt x="197" y="2630"/>
                    <a:pt x="247" y="2615"/>
                    <a:pt x="301" y="2583"/>
                  </a:cubicBezTo>
                  <a:lnTo>
                    <a:pt x="3570" y="682"/>
                  </a:lnTo>
                  <a:cubicBezTo>
                    <a:pt x="3737" y="582"/>
                    <a:pt x="3870" y="381"/>
                    <a:pt x="3870" y="181"/>
                  </a:cubicBezTo>
                  <a:cubicBezTo>
                    <a:pt x="3870" y="68"/>
                    <a:pt x="3808" y="1"/>
                    <a:pt x="3717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41"/>
            <p:cNvSpPr/>
            <p:nvPr/>
          </p:nvSpPr>
          <p:spPr>
            <a:xfrm>
              <a:off x="4213175" y="2843000"/>
              <a:ext cx="133450" cy="87375"/>
            </a:xfrm>
            <a:custGeom>
              <a:avLst/>
              <a:gdLst/>
              <a:ahLst/>
              <a:cxnLst/>
              <a:rect l="l" t="t" r="r" b="b"/>
              <a:pathLst>
                <a:path w="5338" h="3495" extrusionOk="0">
                  <a:moveTo>
                    <a:pt x="5180" y="0"/>
                  </a:moveTo>
                  <a:cubicBezTo>
                    <a:pt x="5138" y="0"/>
                    <a:pt x="5089" y="15"/>
                    <a:pt x="5038" y="46"/>
                  </a:cubicBezTo>
                  <a:lnTo>
                    <a:pt x="301" y="2782"/>
                  </a:lnTo>
                  <a:cubicBezTo>
                    <a:pt x="134" y="2882"/>
                    <a:pt x="34" y="3082"/>
                    <a:pt x="1" y="3282"/>
                  </a:cubicBezTo>
                  <a:cubicBezTo>
                    <a:pt x="1" y="3420"/>
                    <a:pt x="64" y="3495"/>
                    <a:pt x="159" y="3495"/>
                  </a:cubicBezTo>
                  <a:cubicBezTo>
                    <a:pt x="201" y="3495"/>
                    <a:pt x="249" y="3480"/>
                    <a:pt x="301" y="3449"/>
                  </a:cubicBezTo>
                  <a:lnTo>
                    <a:pt x="5038" y="713"/>
                  </a:lnTo>
                  <a:cubicBezTo>
                    <a:pt x="5204" y="580"/>
                    <a:pt x="5338" y="413"/>
                    <a:pt x="5338" y="213"/>
                  </a:cubicBezTo>
                  <a:cubicBezTo>
                    <a:pt x="5338" y="75"/>
                    <a:pt x="5274" y="0"/>
                    <a:pt x="5180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41"/>
            <p:cNvSpPr/>
            <p:nvPr/>
          </p:nvSpPr>
          <p:spPr>
            <a:xfrm>
              <a:off x="4213175" y="2891875"/>
              <a:ext cx="133450" cy="86900"/>
            </a:xfrm>
            <a:custGeom>
              <a:avLst/>
              <a:gdLst/>
              <a:ahLst/>
              <a:cxnLst/>
              <a:rect l="l" t="t" r="r" b="b"/>
              <a:pathLst>
                <a:path w="5338" h="3476" extrusionOk="0">
                  <a:moveTo>
                    <a:pt x="5158" y="0"/>
                  </a:moveTo>
                  <a:cubicBezTo>
                    <a:pt x="5122" y="0"/>
                    <a:pt x="5081" y="9"/>
                    <a:pt x="5038" y="26"/>
                  </a:cubicBezTo>
                  <a:lnTo>
                    <a:pt x="301" y="2795"/>
                  </a:lnTo>
                  <a:cubicBezTo>
                    <a:pt x="134" y="2895"/>
                    <a:pt x="34" y="3095"/>
                    <a:pt x="1" y="3295"/>
                  </a:cubicBezTo>
                  <a:cubicBezTo>
                    <a:pt x="1" y="3408"/>
                    <a:pt x="62" y="3475"/>
                    <a:pt x="154" y="3475"/>
                  </a:cubicBezTo>
                  <a:cubicBezTo>
                    <a:pt x="197" y="3475"/>
                    <a:pt x="247" y="3461"/>
                    <a:pt x="301" y="3428"/>
                  </a:cubicBezTo>
                  <a:lnTo>
                    <a:pt x="5038" y="693"/>
                  </a:lnTo>
                  <a:cubicBezTo>
                    <a:pt x="5204" y="593"/>
                    <a:pt x="5338" y="393"/>
                    <a:pt x="5338" y="193"/>
                  </a:cubicBezTo>
                  <a:cubicBezTo>
                    <a:pt x="5338" y="69"/>
                    <a:pt x="5264" y="0"/>
                    <a:pt x="5158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41"/>
            <p:cNvSpPr/>
            <p:nvPr/>
          </p:nvSpPr>
          <p:spPr>
            <a:xfrm>
              <a:off x="4213175" y="2941375"/>
              <a:ext cx="133450" cy="86900"/>
            </a:xfrm>
            <a:custGeom>
              <a:avLst/>
              <a:gdLst/>
              <a:ahLst/>
              <a:cxnLst/>
              <a:rect l="l" t="t" r="r" b="b"/>
              <a:pathLst>
                <a:path w="5338" h="3476" extrusionOk="0">
                  <a:moveTo>
                    <a:pt x="5184" y="0"/>
                  </a:moveTo>
                  <a:cubicBezTo>
                    <a:pt x="5141" y="0"/>
                    <a:pt x="5091" y="15"/>
                    <a:pt x="5038" y="47"/>
                  </a:cubicBezTo>
                  <a:lnTo>
                    <a:pt x="301" y="2783"/>
                  </a:lnTo>
                  <a:cubicBezTo>
                    <a:pt x="134" y="2883"/>
                    <a:pt x="34" y="3083"/>
                    <a:pt x="1" y="3283"/>
                  </a:cubicBezTo>
                  <a:cubicBezTo>
                    <a:pt x="1" y="3407"/>
                    <a:pt x="74" y="3475"/>
                    <a:pt x="180" y="3475"/>
                  </a:cubicBezTo>
                  <a:cubicBezTo>
                    <a:pt x="217" y="3475"/>
                    <a:pt x="258" y="3467"/>
                    <a:pt x="301" y="3450"/>
                  </a:cubicBezTo>
                  <a:lnTo>
                    <a:pt x="5038" y="681"/>
                  </a:lnTo>
                  <a:cubicBezTo>
                    <a:pt x="5204" y="581"/>
                    <a:pt x="5338" y="414"/>
                    <a:pt x="5338" y="181"/>
                  </a:cubicBezTo>
                  <a:cubicBezTo>
                    <a:pt x="5338" y="68"/>
                    <a:pt x="5276" y="0"/>
                    <a:pt x="5184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41"/>
            <p:cNvSpPr/>
            <p:nvPr/>
          </p:nvSpPr>
          <p:spPr>
            <a:xfrm>
              <a:off x="4575950" y="2355125"/>
              <a:ext cx="48375" cy="134625"/>
            </a:xfrm>
            <a:custGeom>
              <a:avLst/>
              <a:gdLst/>
              <a:ahLst/>
              <a:cxnLst/>
              <a:rect l="l" t="t" r="r" b="b"/>
              <a:pathLst>
                <a:path w="1935" h="5385" extrusionOk="0">
                  <a:moveTo>
                    <a:pt x="1103" y="1"/>
                  </a:moveTo>
                  <a:cubicBezTo>
                    <a:pt x="725" y="1"/>
                    <a:pt x="341" y="120"/>
                    <a:pt x="0" y="348"/>
                  </a:cubicBezTo>
                  <a:lnTo>
                    <a:pt x="0" y="5384"/>
                  </a:lnTo>
                  <a:lnTo>
                    <a:pt x="1935" y="214"/>
                  </a:lnTo>
                  <a:cubicBezTo>
                    <a:pt x="1675" y="70"/>
                    <a:pt x="1391" y="1"/>
                    <a:pt x="1103" y="1"/>
                  </a:cubicBez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41"/>
            <p:cNvSpPr/>
            <p:nvPr/>
          </p:nvSpPr>
          <p:spPr>
            <a:xfrm>
              <a:off x="4528400" y="2363800"/>
              <a:ext cx="47575" cy="125950"/>
            </a:xfrm>
            <a:custGeom>
              <a:avLst/>
              <a:gdLst/>
              <a:ahLst/>
              <a:cxnLst/>
              <a:rect l="l" t="t" r="r" b="b"/>
              <a:pathLst>
                <a:path w="1903" h="5038" extrusionOk="0">
                  <a:moveTo>
                    <a:pt x="1902" y="1"/>
                  </a:moveTo>
                  <a:cubicBezTo>
                    <a:pt x="1101" y="501"/>
                    <a:pt x="434" y="1235"/>
                    <a:pt x="1" y="2069"/>
                  </a:cubicBezTo>
                  <a:lnTo>
                    <a:pt x="1902" y="5037"/>
                  </a:lnTo>
                  <a:lnTo>
                    <a:pt x="1902" y="1"/>
                  </a:ln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41"/>
            <p:cNvSpPr/>
            <p:nvPr/>
          </p:nvSpPr>
          <p:spPr>
            <a:xfrm>
              <a:off x="4498375" y="2415500"/>
              <a:ext cx="78425" cy="80925"/>
            </a:xfrm>
            <a:custGeom>
              <a:avLst/>
              <a:gdLst/>
              <a:ahLst/>
              <a:cxnLst/>
              <a:rect l="l" t="t" r="r" b="b"/>
              <a:pathLst>
                <a:path w="3137" h="3237" extrusionOk="0">
                  <a:moveTo>
                    <a:pt x="1202" y="1"/>
                  </a:moveTo>
                  <a:cubicBezTo>
                    <a:pt x="601" y="1001"/>
                    <a:pt x="201" y="2102"/>
                    <a:pt x="1" y="3236"/>
                  </a:cubicBezTo>
                  <a:lnTo>
                    <a:pt x="3136" y="3003"/>
                  </a:lnTo>
                  <a:lnTo>
                    <a:pt x="1202" y="1"/>
                  </a:ln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41"/>
            <p:cNvSpPr/>
            <p:nvPr/>
          </p:nvSpPr>
          <p:spPr>
            <a:xfrm>
              <a:off x="4576775" y="2360475"/>
              <a:ext cx="77575" cy="130100"/>
            </a:xfrm>
            <a:custGeom>
              <a:avLst/>
              <a:gdLst/>
              <a:ahLst/>
              <a:cxnLst/>
              <a:rect l="l" t="t" r="r" b="b"/>
              <a:pathLst>
                <a:path w="3103" h="5204" extrusionOk="0">
                  <a:moveTo>
                    <a:pt x="1902" y="0"/>
                  </a:moveTo>
                  <a:lnTo>
                    <a:pt x="0" y="5204"/>
                  </a:lnTo>
                  <a:lnTo>
                    <a:pt x="3103" y="1835"/>
                  </a:lnTo>
                  <a:cubicBezTo>
                    <a:pt x="3003" y="1068"/>
                    <a:pt x="2569" y="400"/>
                    <a:pt x="1902" y="0"/>
                  </a:cubicBez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41"/>
            <p:cNvSpPr/>
            <p:nvPr/>
          </p:nvSpPr>
          <p:spPr>
            <a:xfrm>
              <a:off x="4494225" y="2489725"/>
              <a:ext cx="82575" cy="85075"/>
            </a:xfrm>
            <a:custGeom>
              <a:avLst/>
              <a:gdLst/>
              <a:ahLst/>
              <a:cxnLst/>
              <a:rect l="l" t="t" r="r" b="b"/>
              <a:pathLst>
                <a:path w="3303" h="3403" extrusionOk="0">
                  <a:moveTo>
                    <a:pt x="3302" y="0"/>
                  </a:moveTo>
                  <a:lnTo>
                    <a:pt x="167" y="234"/>
                  </a:lnTo>
                  <a:cubicBezTo>
                    <a:pt x="67" y="801"/>
                    <a:pt x="0" y="1368"/>
                    <a:pt x="0" y="1902"/>
                  </a:cubicBezTo>
                  <a:cubicBezTo>
                    <a:pt x="0" y="2402"/>
                    <a:pt x="67" y="2903"/>
                    <a:pt x="167" y="3403"/>
                  </a:cubicBezTo>
                  <a:lnTo>
                    <a:pt x="3302" y="0"/>
                  </a:ln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41"/>
            <p:cNvSpPr/>
            <p:nvPr/>
          </p:nvSpPr>
          <p:spPr>
            <a:xfrm>
              <a:off x="4575950" y="2483875"/>
              <a:ext cx="78400" cy="80925"/>
            </a:xfrm>
            <a:custGeom>
              <a:avLst/>
              <a:gdLst/>
              <a:ahLst/>
              <a:cxnLst/>
              <a:rect l="l" t="t" r="r" b="b"/>
              <a:pathLst>
                <a:path w="3136" h="3237" extrusionOk="0">
                  <a:moveTo>
                    <a:pt x="3136" y="1"/>
                  </a:moveTo>
                  <a:lnTo>
                    <a:pt x="0" y="234"/>
                  </a:lnTo>
                  <a:lnTo>
                    <a:pt x="1935" y="3237"/>
                  </a:lnTo>
                  <a:cubicBezTo>
                    <a:pt x="2535" y="2236"/>
                    <a:pt x="2935" y="1135"/>
                    <a:pt x="3136" y="1"/>
                  </a:cubicBez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41"/>
            <p:cNvSpPr/>
            <p:nvPr/>
          </p:nvSpPr>
          <p:spPr>
            <a:xfrm>
              <a:off x="4528400" y="2489725"/>
              <a:ext cx="47575" cy="135625"/>
            </a:xfrm>
            <a:custGeom>
              <a:avLst/>
              <a:gdLst/>
              <a:ahLst/>
              <a:cxnLst/>
              <a:rect l="l" t="t" r="r" b="b"/>
              <a:pathLst>
                <a:path w="1903" h="5425" extrusionOk="0">
                  <a:moveTo>
                    <a:pt x="1902" y="0"/>
                  </a:moveTo>
                  <a:lnTo>
                    <a:pt x="1" y="5238"/>
                  </a:lnTo>
                  <a:cubicBezTo>
                    <a:pt x="251" y="5363"/>
                    <a:pt x="525" y="5424"/>
                    <a:pt x="800" y="5424"/>
                  </a:cubicBezTo>
                  <a:cubicBezTo>
                    <a:pt x="1184" y="5424"/>
                    <a:pt x="1571" y="5304"/>
                    <a:pt x="1902" y="5071"/>
                  </a:cubicBezTo>
                  <a:lnTo>
                    <a:pt x="1902" y="0"/>
                  </a:ln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41"/>
            <p:cNvSpPr/>
            <p:nvPr/>
          </p:nvSpPr>
          <p:spPr>
            <a:xfrm>
              <a:off x="4498375" y="2490550"/>
              <a:ext cx="78425" cy="130125"/>
            </a:xfrm>
            <a:custGeom>
              <a:avLst/>
              <a:gdLst/>
              <a:ahLst/>
              <a:cxnLst/>
              <a:rect l="l" t="t" r="r" b="b"/>
              <a:pathLst>
                <a:path w="3137" h="5205" extrusionOk="0">
                  <a:moveTo>
                    <a:pt x="3136" y="1"/>
                  </a:moveTo>
                  <a:lnTo>
                    <a:pt x="1" y="3370"/>
                  </a:lnTo>
                  <a:cubicBezTo>
                    <a:pt x="134" y="4104"/>
                    <a:pt x="568" y="4771"/>
                    <a:pt x="1202" y="5205"/>
                  </a:cubicBezTo>
                  <a:lnTo>
                    <a:pt x="3136" y="1"/>
                  </a:ln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41"/>
            <p:cNvSpPr/>
            <p:nvPr/>
          </p:nvSpPr>
          <p:spPr>
            <a:xfrm>
              <a:off x="4494225" y="2363800"/>
              <a:ext cx="81750" cy="256875"/>
            </a:xfrm>
            <a:custGeom>
              <a:avLst/>
              <a:gdLst/>
              <a:ahLst/>
              <a:cxnLst/>
              <a:rect l="l" t="t" r="r" b="b"/>
              <a:pathLst>
                <a:path w="3270" h="10275" extrusionOk="0">
                  <a:moveTo>
                    <a:pt x="3269" y="1"/>
                  </a:moveTo>
                  <a:cubicBezTo>
                    <a:pt x="2468" y="501"/>
                    <a:pt x="1801" y="1235"/>
                    <a:pt x="1368" y="2069"/>
                  </a:cubicBezTo>
                  <a:cubicBezTo>
                    <a:pt x="767" y="3069"/>
                    <a:pt x="367" y="4170"/>
                    <a:pt x="167" y="5304"/>
                  </a:cubicBezTo>
                  <a:cubicBezTo>
                    <a:pt x="67" y="5838"/>
                    <a:pt x="0" y="6405"/>
                    <a:pt x="0" y="6972"/>
                  </a:cubicBezTo>
                  <a:cubicBezTo>
                    <a:pt x="0" y="7473"/>
                    <a:pt x="67" y="7940"/>
                    <a:pt x="167" y="8440"/>
                  </a:cubicBezTo>
                  <a:cubicBezTo>
                    <a:pt x="300" y="9174"/>
                    <a:pt x="734" y="9841"/>
                    <a:pt x="1368" y="10275"/>
                  </a:cubicBezTo>
                  <a:lnTo>
                    <a:pt x="3269" y="5037"/>
                  </a:lnTo>
                  <a:lnTo>
                    <a:pt x="326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41"/>
            <p:cNvSpPr/>
            <p:nvPr/>
          </p:nvSpPr>
          <p:spPr>
            <a:xfrm>
              <a:off x="4575950" y="2406325"/>
              <a:ext cx="82575" cy="84250"/>
            </a:xfrm>
            <a:custGeom>
              <a:avLst/>
              <a:gdLst/>
              <a:ahLst/>
              <a:cxnLst/>
              <a:rect l="l" t="t" r="r" b="b"/>
              <a:pathLst>
                <a:path w="3303" h="3370" extrusionOk="0">
                  <a:moveTo>
                    <a:pt x="3136" y="1"/>
                  </a:moveTo>
                  <a:lnTo>
                    <a:pt x="0" y="3370"/>
                  </a:lnTo>
                  <a:lnTo>
                    <a:pt x="3136" y="3136"/>
                  </a:lnTo>
                  <a:cubicBezTo>
                    <a:pt x="3236" y="2603"/>
                    <a:pt x="3302" y="2036"/>
                    <a:pt x="3302" y="1468"/>
                  </a:cubicBezTo>
                  <a:cubicBezTo>
                    <a:pt x="3302" y="968"/>
                    <a:pt x="3269" y="468"/>
                    <a:pt x="3136" y="1"/>
                  </a:cubicBez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41"/>
            <p:cNvSpPr/>
            <p:nvPr/>
          </p:nvSpPr>
          <p:spPr>
            <a:xfrm>
              <a:off x="4576775" y="2489725"/>
              <a:ext cx="47550" cy="126775"/>
            </a:xfrm>
            <a:custGeom>
              <a:avLst/>
              <a:gdLst/>
              <a:ahLst/>
              <a:cxnLst/>
              <a:rect l="l" t="t" r="r" b="b"/>
              <a:pathLst>
                <a:path w="1902" h="5071" extrusionOk="0">
                  <a:moveTo>
                    <a:pt x="0" y="0"/>
                  </a:moveTo>
                  <a:lnTo>
                    <a:pt x="0" y="5071"/>
                  </a:lnTo>
                  <a:cubicBezTo>
                    <a:pt x="801" y="4570"/>
                    <a:pt x="1468" y="3837"/>
                    <a:pt x="1902" y="300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41"/>
            <p:cNvSpPr/>
            <p:nvPr/>
          </p:nvSpPr>
          <p:spPr>
            <a:xfrm>
              <a:off x="4527575" y="2633350"/>
              <a:ext cx="97600" cy="66025"/>
            </a:xfrm>
            <a:custGeom>
              <a:avLst/>
              <a:gdLst/>
              <a:ahLst/>
              <a:cxnLst/>
              <a:rect l="l" t="t" r="r" b="b"/>
              <a:pathLst>
                <a:path w="3904" h="2641" extrusionOk="0">
                  <a:moveTo>
                    <a:pt x="3724" y="1"/>
                  </a:moveTo>
                  <a:cubicBezTo>
                    <a:pt x="3687" y="1"/>
                    <a:pt x="3646" y="9"/>
                    <a:pt x="3603" y="26"/>
                  </a:cubicBezTo>
                  <a:lnTo>
                    <a:pt x="301" y="1928"/>
                  </a:lnTo>
                  <a:cubicBezTo>
                    <a:pt x="134" y="2061"/>
                    <a:pt x="34" y="2228"/>
                    <a:pt x="0" y="2428"/>
                  </a:cubicBezTo>
                  <a:cubicBezTo>
                    <a:pt x="0" y="2566"/>
                    <a:pt x="64" y="2641"/>
                    <a:pt x="158" y="2641"/>
                  </a:cubicBezTo>
                  <a:cubicBezTo>
                    <a:pt x="200" y="2641"/>
                    <a:pt x="249" y="2626"/>
                    <a:pt x="301" y="2595"/>
                  </a:cubicBezTo>
                  <a:lnTo>
                    <a:pt x="3603" y="693"/>
                  </a:lnTo>
                  <a:cubicBezTo>
                    <a:pt x="3770" y="593"/>
                    <a:pt x="3870" y="393"/>
                    <a:pt x="3903" y="193"/>
                  </a:cubicBezTo>
                  <a:cubicBezTo>
                    <a:pt x="3903" y="69"/>
                    <a:pt x="3830" y="1"/>
                    <a:pt x="3724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41"/>
            <p:cNvSpPr/>
            <p:nvPr/>
          </p:nvSpPr>
          <p:spPr>
            <a:xfrm>
              <a:off x="4510050" y="2671725"/>
              <a:ext cx="132625" cy="86900"/>
            </a:xfrm>
            <a:custGeom>
              <a:avLst/>
              <a:gdLst/>
              <a:ahLst/>
              <a:cxnLst/>
              <a:rect l="l" t="t" r="r" b="b"/>
              <a:pathLst>
                <a:path w="5305" h="3476" extrusionOk="0">
                  <a:moveTo>
                    <a:pt x="5125" y="0"/>
                  </a:moveTo>
                  <a:cubicBezTo>
                    <a:pt x="5088" y="0"/>
                    <a:pt x="5047" y="8"/>
                    <a:pt x="5004" y="26"/>
                  </a:cubicBezTo>
                  <a:lnTo>
                    <a:pt x="301" y="2794"/>
                  </a:lnTo>
                  <a:cubicBezTo>
                    <a:pt x="134" y="2894"/>
                    <a:pt x="1" y="3095"/>
                    <a:pt x="1" y="3295"/>
                  </a:cubicBezTo>
                  <a:cubicBezTo>
                    <a:pt x="1" y="3408"/>
                    <a:pt x="62" y="3475"/>
                    <a:pt x="154" y="3475"/>
                  </a:cubicBezTo>
                  <a:cubicBezTo>
                    <a:pt x="198" y="3475"/>
                    <a:pt x="248" y="3460"/>
                    <a:pt x="301" y="3428"/>
                  </a:cubicBezTo>
                  <a:lnTo>
                    <a:pt x="5004" y="693"/>
                  </a:lnTo>
                  <a:cubicBezTo>
                    <a:pt x="5205" y="593"/>
                    <a:pt x="5305" y="393"/>
                    <a:pt x="5305" y="192"/>
                  </a:cubicBezTo>
                  <a:cubicBezTo>
                    <a:pt x="5305" y="69"/>
                    <a:pt x="5231" y="0"/>
                    <a:pt x="5125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41"/>
            <p:cNvSpPr/>
            <p:nvPr/>
          </p:nvSpPr>
          <p:spPr>
            <a:xfrm>
              <a:off x="4510050" y="2720925"/>
              <a:ext cx="132625" cy="86900"/>
            </a:xfrm>
            <a:custGeom>
              <a:avLst/>
              <a:gdLst/>
              <a:ahLst/>
              <a:cxnLst/>
              <a:rect l="l" t="t" r="r" b="b"/>
              <a:pathLst>
                <a:path w="5305" h="3476" extrusionOk="0">
                  <a:moveTo>
                    <a:pt x="5125" y="0"/>
                  </a:moveTo>
                  <a:cubicBezTo>
                    <a:pt x="5088" y="0"/>
                    <a:pt x="5047" y="9"/>
                    <a:pt x="5004" y="26"/>
                  </a:cubicBezTo>
                  <a:lnTo>
                    <a:pt x="301" y="2794"/>
                  </a:lnTo>
                  <a:cubicBezTo>
                    <a:pt x="134" y="2894"/>
                    <a:pt x="1" y="3061"/>
                    <a:pt x="1" y="3295"/>
                  </a:cubicBezTo>
                  <a:cubicBezTo>
                    <a:pt x="1" y="3408"/>
                    <a:pt x="62" y="3475"/>
                    <a:pt x="154" y="3475"/>
                  </a:cubicBezTo>
                  <a:cubicBezTo>
                    <a:pt x="198" y="3475"/>
                    <a:pt x="248" y="3460"/>
                    <a:pt x="301" y="3428"/>
                  </a:cubicBezTo>
                  <a:lnTo>
                    <a:pt x="5004" y="693"/>
                  </a:lnTo>
                  <a:cubicBezTo>
                    <a:pt x="5205" y="593"/>
                    <a:pt x="5305" y="393"/>
                    <a:pt x="5305" y="193"/>
                  </a:cubicBezTo>
                  <a:cubicBezTo>
                    <a:pt x="5305" y="69"/>
                    <a:pt x="5231" y="0"/>
                    <a:pt x="5125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41"/>
            <p:cNvSpPr/>
            <p:nvPr/>
          </p:nvSpPr>
          <p:spPr>
            <a:xfrm>
              <a:off x="4510050" y="2770425"/>
              <a:ext cx="132625" cy="86600"/>
            </a:xfrm>
            <a:custGeom>
              <a:avLst/>
              <a:gdLst/>
              <a:ahLst/>
              <a:cxnLst/>
              <a:rect l="l" t="t" r="r" b="b"/>
              <a:pathLst>
                <a:path w="5305" h="3464" extrusionOk="0">
                  <a:moveTo>
                    <a:pt x="5151" y="0"/>
                  </a:moveTo>
                  <a:cubicBezTo>
                    <a:pt x="5108" y="0"/>
                    <a:pt x="5058" y="15"/>
                    <a:pt x="5004" y="47"/>
                  </a:cubicBezTo>
                  <a:lnTo>
                    <a:pt x="301" y="2749"/>
                  </a:lnTo>
                  <a:cubicBezTo>
                    <a:pt x="101" y="2883"/>
                    <a:pt x="1" y="3049"/>
                    <a:pt x="1" y="3283"/>
                  </a:cubicBezTo>
                  <a:cubicBezTo>
                    <a:pt x="1" y="3396"/>
                    <a:pt x="62" y="3463"/>
                    <a:pt x="154" y="3463"/>
                  </a:cubicBezTo>
                  <a:cubicBezTo>
                    <a:pt x="198" y="3463"/>
                    <a:pt x="248" y="3448"/>
                    <a:pt x="301" y="3416"/>
                  </a:cubicBezTo>
                  <a:lnTo>
                    <a:pt x="5004" y="681"/>
                  </a:lnTo>
                  <a:cubicBezTo>
                    <a:pt x="5205" y="581"/>
                    <a:pt x="5305" y="381"/>
                    <a:pt x="5305" y="181"/>
                  </a:cubicBezTo>
                  <a:cubicBezTo>
                    <a:pt x="5305" y="67"/>
                    <a:pt x="5243" y="0"/>
                    <a:pt x="5151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41"/>
            <p:cNvSpPr/>
            <p:nvPr/>
          </p:nvSpPr>
          <p:spPr>
            <a:xfrm>
              <a:off x="3869600" y="3939900"/>
              <a:ext cx="705525" cy="449050"/>
            </a:xfrm>
            <a:custGeom>
              <a:avLst/>
              <a:gdLst/>
              <a:ahLst/>
              <a:cxnLst/>
              <a:rect l="l" t="t" r="r" b="b"/>
              <a:pathLst>
                <a:path w="28221" h="17962" extrusionOk="0">
                  <a:moveTo>
                    <a:pt x="24674" y="1"/>
                  </a:moveTo>
                  <a:cubicBezTo>
                    <a:pt x="24459" y="1"/>
                    <a:pt x="24262" y="46"/>
                    <a:pt x="24084" y="135"/>
                  </a:cubicBezTo>
                  <a:cubicBezTo>
                    <a:pt x="21282" y="1536"/>
                    <a:pt x="1702" y="14112"/>
                    <a:pt x="434" y="14712"/>
                  </a:cubicBezTo>
                  <a:cubicBezTo>
                    <a:pt x="167" y="14879"/>
                    <a:pt x="1" y="15213"/>
                    <a:pt x="1" y="15546"/>
                  </a:cubicBezTo>
                  <a:cubicBezTo>
                    <a:pt x="34" y="16413"/>
                    <a:pt x="468" y="17247"/>
                    <a:pt x="1201" y="17781"/>
                  </a:cubicBezTo>
                  <a:cubicBezTo>
                    <a:pt x="1362" y="17901"/>
                    <a:pt x="1546" y="17961"/>
                    <a:pt x="1732" y="17961"/>
                  </a:cubicBezTo>
                  <a:cubicBezTo>
                    <a:pt x="1857" y="17961"/>
                    <a:pt x="1982" y="17935"/>
                    <a:pt x="2102" y="17881"/>
                  </a:cubicBezTo>
                  <a:cubicBezTo>
                    <a:pt x="4070" y="16780"/>
                    <a:pt x="23451" y="8541"/>
                    <a:pt x="27387" y="6440"/>
                  </a:cubicBezTo>
                  <a:cubicBezTo>
                    <a:pt x="27887" y="6173"/>
                    <a:pt x="28187" y="5639"/>
                    <a:pt x="28221" y="4838"/>
                  </a:cubicBezTo>
                  <a:cubicBezTo>
                    <a:pt x="28187" y="3037"/>
                    <a:pt x="27287" y="1403"/>
                    <a:pt x="25852" y="369"/>
                  </a:cubicBezTo>
                  <a:cubicBezTo>
                    <a:pt x="25419" y="121"/>
                    <a:pt x="25023" y="1"/>
                    <a:pt x="24674" y="1"/>
                  </a:cubicBez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41"/>
            <p:cNvSpPr/>
            <p:nvPr/>
          </p:nvSpPr>
          <p:spPr>
            <a:xfrm>
              <a:off x="3870425" y="3939900"/>
              <a:ext cx="684700" cy="412025"/>
            </a:xfrm>
            <a:custGeom>
              <a:avLst/>
              <a:gdLst/>
              <a:ahLst/>
              <a:cxnLst/>
              <a:rect l="l" t="t" r="r" b="b"/>
              <a:pathLst>
                <a:path w="27388" h="16481" extrusionOk="0">
                  <a:moveTo>
                    <a:pt x="24641" y="1"/>
                  </a:moveTo>
                  <a:cubicBezTo>
                    <a:pt x="24426" y="1"/>
                    <a:pt x="24229" y="46"/>
                    <a:pt x="24051" y="135"/>
                  </a:cubicBezTo>
                  <a:lnTo>
                    <a:pt x="23985" y="168"/>
                  </a:lnTo>
                  <a:cubicBezTo>
                    <a:pt x="21450" y="1469"/>
                    <a:pt x="6872" y="10776"/>
                    <a:pt x="1936" y="13778"/>
                  </a:cubicBezTo>
                  <a:lnTo>
                    <a:pt x="1902" y="13778"/>
                  </a:lnTo>
                  <a:lnTo>
                    <a:pt x="1702" y="13912"/>
                  </a:lnTo>
                  <a:lnTo>
                    <a:pt x="1669" y="13945"/>
                  </a:lnTo>
                  <a:lnTo>
                    <a:pt x="1535" y="14012"/>
                  </a:lnTo>
                  <a:lnTo>
                    <a:pt x="1402" y="14112"/>
                  </a:lnTo>
                  <a:cubicBezTo>
                    <a:pt x="902" y="14412"/>
                    <a:pt x="535" y="14612"/>
                    <a:pt x="401" y="14679"/>
                  </a:cubicBezTo>
                  <a:cubicBezTo>
                    <a:pt x="368" y="14712"/>
                    <a:pt x="334" y="14746"/>
                    <a:pt x="301" y="14779"/>
                  </a:cubicBezTo>
                  <a:cubicBezTo>
                    <a:pt x="101" y="14979"/>
                    <a:pt x="1" y="15213"/>
                    <a:pt x="1" y="15513"/>
                  </a:cubicBezTo>
                  <a:cubicBezTo>
                    <a:pt x="1" y="15579"/>
                    <a:pt x="1" y="15680"/>
                    <a:pt x="1" y="15780"/>
                  </a:cubicBezTo>
                  <a:lnTo>
                    <a:pt x="1" y="15880"/>
                  </a:lnTo>
                  <a:cubicBezTo>
                    <a:pt x="1" y="15913"/>
                    <a:pt x="1" y="16013"/>
                    <a:pt x="34" y="16046"/>
                  </a:cubicBezTo>
                  <a:lnTo>
                    <a:pt x="68" y="16213"/>
                  </a:lnTo>
                  <a:cubicBezTo>
                    <a:pt x="68" y="16247"/>
                    <a:pt x="101" y="16313"/>
                    <a:pt x="134" y="16347"/>
                  </a:cubicBezTo>
                  <a:cubicBezTo>
                    <a:pt x="134" y="16380"/>
                    <a:pt x="168" y="16447"/>
                    <a:pt x="168" y="16480"/>
                  </a:cubicBezTo>
                  <a:lnTo>
                    <a:pt x="27387" y="2103"/>
                  </a:lnTo>
                  <a:cubicBezTo>
                    <a:pt x="27020" y="1403"/>
                    <a:pt x="26453" y="802"/>
                    <a:pt x="25819" y="369"/>
                  </a:cubicBezTo>
                  <a:cubicBezTo>
                    <a:pt x="25386" y="121"/>
                    <a:pt x="24990" y="1"/>
                    <a:pt x="246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41"/>
            <p:cNvSpPr/>
            <p:nvPr/>
          </p:nvSpPr>
          <p:spPr>
            <a:xfrm>
              <a:off x="3870425" y="4306625"/>
              <a:ext cx="61750" cy="82600"/>
            </a:xfrm>
            <a:custGeom>
              <a:avLst/>
              <a:gdLst/>
              <a:ahLst/>
              <a:cxnLst/>
              <a:rect l="l" t="t" r="r" b="b"/>
              <a:pathLst>
                <a:path w="2470" h="3304" extrusionOk="0">
                  <a:moveTo>
                    <a:pt x="703" y="0"/>
                  </a:moveTo>
                  <a:cubicBezTo>
                    <a:pt x="296" y="0"/>
                    <a:pt x="1" y="315"/>
                    <a:pt x="1" y="877"/>
                  </a:cubicBezTo>
                  <a:cubicBezTo>
                    <a:pt x="1" y="1778"/>
                    <a:pt x="435" y="2612"/>
                    <a:pt x="1168" y="3112"/>
                  </a:cubicBezTo>
                  <a:cubicBezTo>
                    <a:pt x="1379" y="3242"/>
                    <a:pt x="1580" y="3303"/>
                    <a:pt x="1759" y="3303"/>
                  </a:cubicBezTo>
                  <a:cubicBezTo>
                    <a:pt x="2175" y="3303"/>
                    <a:pt x="2469" y="2972"/>
                    <a:pt x="2469" y="2412"/>
                  </a:cubicBezTo>
                  <a:cubicBezTo>
                    <a:pt x="2436" y="1544"/>
                    <a:pt x="2002" y="710"/>
                    <a:pt x="1268" y="177"/>
                  </a:cubicBezTo>
                  <a:cubicBezTo>
                    <a:pt x="1069" y="57"/>
                    <a:pt x="876" y="0"/>
                    <a:pt x="703" y="0"/>
                  </a:cubicBez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41"/>
            <p:cNvSpPr/>
            <p:nvPr/>
          </p:nvSpPr>
          <p:spPr>
            <a:xfrm>
              <a:off x="3752850" y="4317950"/>
              <a:ext cx="166800" cy="126325"/>
            </a:xfrm>
            <a:custGeom>
              <a:avLst/>
              <a:gdLst/>
              <a:ahLst/>
              <a:cxnLst/>
              <a:rect l="l" t="t" r="r" b="b"/>
              <a:pathLst>
                <a:path w="6672" h="5053" extrusionOk="0">
                  <a:moveTo>
                    <a:pt x="5341" y="1"/>
                  </a:moveTo>
                  <a:cubicBezTo>
                    <a:pt x="5251" y="1"/>
                    <a:pt x="5158" y="20"/>
                    <a:pt x="5071" y="57"/>
                  </a:cubicBezTo>
                  <a:lnTo>
                    <a:pt x="334" y="2592"/>
                  </a:lnTo>
                  <a:cubicBezTo>
                    <a:pt x="134" y="2726"/>
                    <a:pt x="1" y="2959"/>
                    <a:pt x="34" y="3193"/>
                  </a:cubicBezTo>
                  <a:cubicBezTo>
                    <a:pt x="34" y="3893"/>
                    <a:pt x="367" y="4527"/>
                    <a:pt x="935" y="4927"/>
                  </a:cubicBezTo>
                  <a:cubicBezTo>
                    <a:pt x="1056" y="5008"/>
                    <a:pt x="1201" y="5052"/>
                    <a:pt x="1342" y="5052"/>
                  </a:cubicBezTo>
                  <a:cubicBezTo>
                    <a:pt x="1433" y="5052"/>
                    <a:pt x="1523" y="5034"/>
                    <a:pt x="1602" y="4994"/>
                  </a:cubicBezTo>
                  <a:lnTo>
                    <a:pt x="6372" y="2492"/>
                  </a:lnTo>
                  <a:cubicBezTo>
                    <a:pt x="6572" y="2359"/>
                    <a:pt x="6672" y="2092"/>
                    <a:pt x="6672" y="1858"/>
                  </a:cubicBezTo>
                  <a:cubicBezTo>
                    <a:pt x="6639" y="1191"/>
                    <a:pt x="6305" y="558"/>
                    <a:pt x="5738" y="157"/>
                  </a:cubicBezTo>
                  <a:cubicBezTo>
                    <a:pt x="5634" y="53"/>
                    <a:pt x="5490" y="1"/>
                    <a:pt x="5341" y="1"/>
                  </a:cubicBezTo>
                  <a:close/>
                </a:path>
              </a:pathLst>
            </a:custGeom>
            <a:solidFill>
              <a:srgbClr val="3747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41"/>
            <p:cNvSpPr/>
            <p:nvPr/>
          </p:nvSpPr>
          <p:spPr>
            <a:xfrm>
              <a:off x="3752850" y="4317950"/>
              <a:ext cx="156800" cy="98175"/>
            </a:xfrm>
            <a:custGeom>
              <a:avLst/>
              <a:gdLst/>
              <a:ahLst/>
              <a:cxnLst/>
              <a:rect l="l" t="t" r="r" b="b"/>
              <a:pathLst>
                <a:path w="6272" h="3927" extrusionOk="0">
                  <a:moveTo>
                    <a:pt x="5342" y="1"/>
                  </a:moveTo>
                  <a:cubicBezTo>
                    <a:pt x="5251" y="1"/>
                    <a:pt x="5158" y="20"/>
                    <a:pt x="5071" y="57"/>
                  </a:cubicBezTo>
                  <a:lnTo>
                    <a:pt x="334" y="2592"/>
                  </a:lnTo>
                  <a:cubicBezTo>
                    <a:pt x="134" y="2726"/>
                    <a:pt x="1" y="2959"/>
                    <a:pt x="34" y="3193"/>
                  </a:cubicBezTo>
                  <a:cubicBezTo>
                    <a:pt x="34" y="3460"/>
                    <a:pt x="67" y="3693"/>
                    <a:pt x="167" y="3927"/>
                  </a:cubicBezTo>
                  <a:lnTo>
                    <a:pt x="6272" y="691"/>
                  </a:lnTo>
                  <a:cubicBezTo>
                    <a:pt x="6138" y="457"/>
                    <a:pt x="5971" y="291"/>
                    <a:pt x="5771" y="157"/>
                  </a:cubicBezTo>
                  <a:cubicBezTo>
                    <a:pt x="5646" y="53"/>
                    <a:pt x="5495" y="1"/>
                    <a:pt x="5342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41"/>
            <p:cNvSpPr/>
            <p:nvPr/>
          </p:nvSpPr>
          <p:spPr>
            <a:xfrm>
              <a:off x="2877225" y="4206575"/>
              <a:ext cx="1028250" cy="733475"/>
            </a:xfrm>
            <a:custGeom>
              <a:avLst/>
              <a:gdLst/>
              <a:ahLst/>
              <a:cxnLst/>
              <a:rect l="l" t="t" r="r" b="b"/>
              <a:pathLst>
                <a:path w="41130" h="29339" extrusionOk="0">
                  <a:moveTo>
                    <a:pt x="20582" y="1977"/>
                  </a:moveTo>
                  <a:cubicBezTo>
                    <a:pt x="25719" y="1977"/>
                    <a:pt x="30522" y="3111"/>
                    <a:pt x="34125" y="5179"/>
                  </a:cubicBezTo>
                  <a:cubicBezTo>
                    <a:pt x="37361" y="7047"/>
                    <a:pt x="39128" y="9416"/>
                    <a:pt x="39128" y="11851"/>
                  </a:cubicBezTo>
                  <a:cubicBezTo>
                    <a:pt x="39128" y="14286"/>
                    <a:pt x="37361" y="16654"/>
                    <a:pt x="34125" y="18522"/>
                  </a:cubicBezTo>
                  <a:cubicBezTo>
                    <a:pt x="30522" y="20624"/>
                    <a:pt x="25719" y="21758"/>
                    <a:pt x="20582" y="21758"/>
                  </a:cubicBezTo>
                  <a:cubicBezTo>
                    <a:pt x="15412" y="21758"/>
                    <a:pt x="10608" y="20590"/>
                    <a:pt x="7006" y="18522"/>
                  </a:cubicBezTo>
                  <a:cubicBezTo>
                    <a:pt x="3770" y="16654"/>
                    <a:pt x="2002" y="14286"/>
                    <a:pt x="2002" y="11851"/>
                  </a:cubicBezTo>
                  <a:cubicBezTo>
                    <a:pt x="2002" y="9449"/>
                    <a:pt x="3770" y="7047"/>
                    <a:pt x="7006" y="5179"/>
                  </a:cubicBezTo>
                  <a:cubicBezTo>
                    <a:pt x="10608" y="3111"/>
                    <a:pt x="15412" y="1977"/>
                    <a:pt x="20582" y="1977"/>
                  </a:cubicBezTo>
                  <a:close/>
                  <a:moveTo>
                    <a:pt x="20565" y="1"/>
                  </a:moveTo>
                  <a:cubicBezTo>
                    <a:pt x="15303" y="1"/>
                    <a:pt x="10041" y="1160"/>
                    <a:pt x="6038" y="3478"/>
                  </a:cubicBezTo>
                  <a:cubicBezTo>
                    <a:pt x="2002" y="5780"/>
                    <a:pt x="1" y="8815"/>
                    <a:pt x="1" y="11851"/>
                  </a:cubicBezTo>
                  <a:lnTo>
                    <a:pt x="1" y="17455"/>
                  </a:lnTo>
                  <a:cubicBezTo>
                    <a:pt x="1" y="20490"/>
                    <a:pt x="2002" y="23526"/>
                    <a:pt x="6038" y="25861"/>
                  </a:cubicBezTo>
                  <a:cubicBezTo>
                    <a:pt x="10041" y="28179"/>
                    <a:pt x="15303" y="29338"/>
                    <a:pt x="20565" y="29338"/>
                  </a:cubicBezTo>
                  <a:cubicBezTo>
                    <a:pt x="25827" y="29338"/>
                    <a:pt x="31089" y="28179"/>
                    <a:pt x="35092" y="25861"/>
                  </a:cubicBezTo>
                  <a:cubicBezTo>
                    <a:pt x="39128" y="23526"/>
                    <a:pt x="41130" y="20490"/>
                    <a:pt x="41130" y="17455"/>
                  </a:cubicBezTo>
                  <a:lnTo>
                    <a:pt x="41130" y="11851"/>
                  </a:lnTo>
                  <a:cubicBezTo>
                    <a:pt x="41130" y="8815"/>
                    <a:pt x="39128" y="5780"/>
                    <a:pt x="35092" y="3478"/>
                  </a:cubicBezTo>
                  <a:cubicBezTo>
                    <a:pt x="31089" y="1160"/>
                    <a:pt x="25827" y="1"/>
                    <a:pt x="20565" y="1"/>
                  </a:cubicBez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41"/>
            <p:cNvSpPr/>
            <p:nvPr/>
          </p:nvSpPr>
          <p:spPr>
            <a:xfrm>
              <a:off x="2827200" y="4206575"/>
              <a:ext cx="1128325" cy="593375"/>
            </a:xfrm>
            <a:custGeom>
              <a:avLst/>
              <a:gdLst/>
              <a:ahLst/>
              <a:cxnLst/>
              <a:rect l="l" t="t" r="r" b="b"/>
              <a:pathLst>
                <a:path w="45133" h="23735" extrusionOk="0">
                  <a:moveTo>
                    <a:pt x="22550" y="1977"/>
                  </a:moveTo>
                  <a:cubicBezTo>
                    <a:pt x="27720" y="1977"/>
                    <a:pt x="32523" y="3111"/>
                    <a:pt x="36126" y="5179"/>
                  </a:cubicBezTo>
                  <a:cubicBezTo>
                    <a:pt x="39362" y="7047"/>
                    <a:pt x="41129" y="9416"/>
                    <a:pt x="41129" y="11851"/>
                  </a:cubicBezTo>
                  <a:cubicBezTo>
                    <a:pt x="41129" y="14286"/>
                    <a:pt x="39362" y="16654"/>
                    <a:pt x="36126" y="18522"/>
                  </a:cubicBezTo>
                  <a:cubicBezTo>
                    <a:pt x="32523" y="20624"/>
                    <a:pt x="27720" y="21758"/>
                    <a:pt x="22550" y="21758"/>
                  </a:cubicBezTo>
                  <a:cubicBezTo>
                    <a:pt x="17413" y="21758"/>
                    <a:pt x="12609" y="20590"/>
                    <a:pt x="9007" y="18522"/>
                  </a:cubicBezTo>
                  <a:cubicBezTo>
                    <a:pt x="5771" y="16654"/>
                    <a:pt x="4003" y="14319"/>
                    <a:pt x="4003" y="11851"/>
                  </a:cubicBezTo>
                  <a:cubicBezTo>
                    <a:pt x="4003" y="9416"/>
                    <a:pt x="5771" y="7047"/>
                    <a:pt x="9007" y="5179"/>
                  </a:cubicBezTo>
                  <a:cubicBezTo>
                    <a:pt x="12609" y="3111"/>
                    <a:pt x="17413" y="1977"/>
                    <a:pt x="22550" y="1977"/>
                  </a:cubicBezTo>
                  <a:close/>
                  <a:moveTo>
                    <a:pt x="22566" y="1"/>
                  </a:moveTo>
                  <a:cubicBezTo>
                    <a:pt x="17304" y="1"/>
                    <a:pt x="12042" y="1160"/>
                    <a:pt x="8039" y="3478"/>
                  </a:cubicBezTo>
                  <a:cubicBezTo>
                    <a:pt x="0" y="8115"/>
                    <a:pt x="0" y="15620"/>
                    <a:pt x="8039" y="20257"/>
                  </a:cubicBezTo>
                  <a:cubicBezTo>
                    <a:pt x="12042" y="22575"/>
                    <a:pt x="17304" y="23734"/>
                    <a:pt x="22566" y="23734"/>
                  </a:cubicBezTo>
                  <a:cubicBezTo>
                    <a:pt x="27828" y="23734"/>
                    <a:pt x="33090" y="22575"/>
                    <a:pt x="37093" y="20257"/>
                  </a:cubicBezTo>
                  <a:cubicBezTo>
                    <a:pt x="45132" y="15620"/>
                    <a:pt x="45132" y="8115"/>
                    <a:pt x="37093" y="3478"/>
                  </a:cubicBezTo>
                  <a:cubicBezTo>
                    <a:pt x="33090" y="1160"/>
                    <a:pt x="27828" y="1"/>
                    <a:pt x="225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41"/>
            <p:cNvSpPr/>
            <p:nvPr/>
          </p:nvSpPr>
          <p:spPr>
            <a:xfrm>
              <a:off x="2927250" y="4256000"/>
              <a:ext cx="928200" cy="316900"/>
            </a:xfrm>
            <a:custGeom>
              <a:avLst/>
              <a:gdLst/>
              <a:ahLst/>
              <a:cxnLst/>
              <a:rect l="l" t="t" r="r" b="b"/>
              <a:pathLst>
                <a:path w="37128" h="12676" extrusionOk="0">
                  <a:moveTo>
                    <a:pt x="18581" y="0"/>
                  </a:moveTo>
                  <a:cubicBezTo>
                    <a:pt x="13411" y="0"/>
                    <a:pt x="8607" y="1134"/>
                    <a:pt x="5005" y="3202"/>
                  </a:cubicBezTo>
                  <a:cubicBezTo>
                    <a:pt x="1769" y="5070"/>
                    <a:pt x="1" y="7439"/>
                    <a:pt x="1" y="9874"/>
                  </a:cubicBezTo>
                  <a:cubicBezTo>
                    <a:pt x="1" y="10875"/>
                    <a:pt x="268" y="11842"/>
                    <a:pt x="802" y="12676"/>
                  </a:cubicBezTo>
                  <a:cubicBezTo>
                    <a:pt x="1635" y="11275"/>
                    <a:pt x="3036" y="9940"/>
                    <a:pt x="5005" y="8806"/>
                  </a:cubicBezTo>
                  <a:cubicBezTo>
                    <a:pt x="8607" y="6738"/>
                    <a:pt x="13411" y="5604"/>
                    <a:pt x="18581" y="5604"/>
                  </a:cubicBezTo>
                  <a:cubicBezTo>
                    <a:pt x="23718" y="5604"/>
                    <a:pt x="28521" y="6738"/>
                    <a:pt x="32124" y="8806"/>
                  </a:cubicBezTo>
                  <a:cubicBezTo>
                    <a:pt x="34092" y="9940"/>
                    <a:pt x="35526" y="11275"/>
                    <a:pt x="36327" y="12676"/>
                  </a:cubicBezTo>
                  <a:cubicBezTo>
                    <a:pt x="36861" y="11842"/>
                    <a:pt x="37127" y="10875"/>
                    <a:pt x="37127" y="9874"/>
                  </a:cubicBezTo>
                  <a:cubicBezTo>
                    <a:pt x="37127" y="7439"/>
                    <a:pt x="35360" y="5070"/>
                    <a:pt x="32124" y="3202"/>
                  </a:cubicBezTo>
                  <a:cubicBezTo>
                    <a:pt x="28521" y="1134"/>
                    <a:pt x="23718" y="0"/>
                    <a:pt x="18581" y="0"/>
                  </a:cubicBez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41"/>
            <p:cNvSpPr/>
            <p:nvPr/>
          </p:nvSpPr>
          <p:spPr>
            <a:xfrm>
              <a:off x="2927250" y="4256000"/>
              <a:ext cx="928200" cy="316900"/>
            </a:xfrm>
            <a:custGeom>
              <a:avLst/>
              <a:gdLst/>
              <a:ahLst/>
              <a:cxnLst/>
              <a:rect l="l" t="t" r="r" b="b"/>
              <a:pathLst>
                <a:path w="37128" h="12676" extrusionOk="0">
                  <a:moveTo>
                    <a:pt x="18581" y="0"/>
                  </a:moveTo>
                  <a:cubicBezTo>
                    <a:pt x="13411" y="0"/>
                    <a:pt x="8607" y="1134"/>
                    <a:pt x="5005" y="3202"/>
                  </a:cubicBezTo>
                  <a:cubicBezTo>
                    <a:pt x="1769" y="5070"/>
                    <a:pt x="1" y="7439"/>
                    <a:pt x="1" y="9874"/>
                  </a:cubicBezTo>
                  <a:cubicBezTo>
                    <a:pt x="1" y="10875"/>
                    <a:pt x="268" y="11842"/>
                    <a:pt x="802" y="12676"/>
                  </a:cubicBezTo>
                  <a:cubicBezTo>
                    <a:pt x="1635" y="11275"/>
                    <a:pt x="3036" y="9940"/>
                    <a:pt x="5005" y="8806"/>
                  </a:cubicBezTo>
                  <a:cubicBezTo>
                    <a:pt x="8607" y="6738"/>
                    <a:pt x="13411" y="5604"/>
                    <a:pt x="18581" y="5604"/>
                  </a:cubicBezTo>
                  <a:cubicBezTo>
                    <a:pt x="23718" y="5604"/>
                    <a:pt x="28521" y="6738"/>
                    <a:pt x="32124" y="8806"/>
                  </a:cubicBezTo>
                  <a:cubicBezTo>
                    <a:pt x="34092" y="9940"/>
                    <a:pt x="35526" y="11275"/>
                    <a:pt x="36327" y="12676"/>
                  </a:cubicBezTo>
                  <a:cubicBezTo>
                    <a:pt x="36861" y="11842"/>
                    <a:pt x="37127" y="10875"/>
                    <a:pt x="37127" y="9874"/>
                  </a:cubicBezTo>
                  <a:cubicBezTo>
                    <a:pt x="37127" y="7439"/>
                    <a:pt x="35360" y="5070"/>
                    <a:pt x="32124" y="3202"/>
                  </a:cubicBezTo>
                  <a:cubicBezTo>
                    <a:pt x="28521" y="1134"/>
                    <a:pt x="23718" y="0"/>
                    <a:pt x="1858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41"/>
            <p:cNvSpPr/>
            <p:nvPr/>
          </p:nvSpPr>
          <p:spPr>
            <a:xfrm>
              <a:off x="2931425" y="4319375"/>
              <a:ext cx="919850" cy="431150"/>
            </a:xfrm>
            <a:custGeom>
              <a:avLst/>
              <a:gdLst/>
              <a:ahLst/>
              <a:cxnLst/>
              <a:rect l="l" t="t" r="r" b="b"/>
              <a:pathLst>
                <a:path w="36794" h="17246" extrusionOk="0">
                  <a:moveTo>
                    <a:pt x="18381" y="0"/>
                  </a:moveTo>
                  <a:cubicBezTo>
                    <a:pt x="13244" y="0"/>
                    <a:pt x="8440" y="1134"/>
                    <a:pt x="4838" y="3202"/>
                  </a:cubicBezTo>
                  <a:cubicBezTo>
                    <a:pt x="2169" y="4770"/>
                    <a:pt x="501" y="6638"/>
                    <a:pt x="1" y="8640"/>
                  </a:cubicBezTo>
                  <a:cubicBezTo>
                    <a:pt x="501" y="10608"/>
                    <a:pt x="2169" y="12509"/>
                    <a:pt x="4838" y="14044"/>
                  </a:cubicBezTo>
                  <a:cubicBezTo>
                    <a:pt x="8440" y="16112"/>
                    <a:pt x="13244" y="17246"/>
                    <a:pt x="18381" y="17246"/>
                  </a:cubicBezTo>
                  <a:cubicBezTo>
                    <a:pt x="23551" y="17246"/>
                    <a:pt x="28354" y="16145"/>
                    <a:pt x="31957" y="14044"/>
                  </a:cubicBezTo>
                  <a:cubicBezTo>
                    <a:pt x="34625" y="12476"/>
                    <a:pt x="36293" y="10608"/>
                    <a:pt x="36794" y="8640"/>
                  </a:cubicBezTo>
                  <a:cubicBezTo>
                    <a:pt x="36293" y="6638"/>
                    <a:pt x="34625" y="4737"/>
                    <a:pt x="31957" y="3202"/>
                  </a:cubicBezTo>
                  <a:cubicBezTo>
                    <a:pt x="28354" y="1134"/>
                    <a:pt x="23551" y="0"/>
                    <a:pt x="1838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41"/>
            <p:cNvSpPr/>
            <p:nvPr/>
          </p:nvSpPr>
          <p:spPr>
            <a:xfrm>
              <a:off x="2876575" y="4456975"/>
              <a:ext cx="393450" cy="474525"/>
            </a:xfrm>
            <a:custGeom>
              <a:avLst/>
              <a:gdLst/>
              <a:ahLst/>
              <a:cxnLst/>
              <a:rect l="l" t="t" r="r" b="b"/>
              <a:pathLst>
                <a:path w="15738" h="18981" extrusionOk="0">
                  <a:moveTo>
                    <a:pt x="260" y="0"/>
                  </a:moveTo>
                  <a:lnTo>
                    <a:pt x="260" y="0"/>
                  </a:lnTo>
                  <a:cubicBezTo>
                    <a:pt x="204" y="200"/>
                    <a:pt x="160" y="404"/>
                    <a:pt x="125" y="609"/>
                  </a:cubicBezTo>
                  <a:lnTo>
                    <a:pt x="125" y="609"/>
                  </a:lnTo>
                  <a:cubicBezTo>
                    <a:pt x="161" y="405"/>
                    <a:pt x="206" y="203"/>
                    <a:pt x="260" y="0"/>
                  </a:cubicBezTo>
                  <a:close/>
                  <a:moveTo>
                    <a:pt x="125" y="609"/>
                  </a:moveTo>
                  <a:cubicBezTo>
                    <a:pt x="34" y="1129"/>
                    <a:pt x="1" y="1651"/>
                    <a:pt x="27" y="2171"/>
                  </a:cubicBezTo>
                  <a:lnTo>
                    <a:pt x="27" y="2171"/>
                  </a:lnTo>
                  <a:lnTo>
                    <a:pt x="27" y="1835"/>
                  </a:lnTo>
                  <a:cubicBezTo>
                    <a:pt x="27" y="1434"/>
                    <a:pt x="56" y="1019"/>
                    <a:pt x="125" y="609"/>
                  </a:cubicBezTo>
                  <a:close/>
                  <a:moveTo>
                    <a:pt x="27" y="2171"/>
                  </a:moveTo>
                  <a:lnTo>
                    <a:pt x="27" y="7439"/>
                  </a:lnTo>
                  <a:cubicBezTo>
                    <a:pt x="27" y="10474"/>
                    <a:pt x="2028" y="13510"/>
                    <a:pt x="6064" y="15845"/>
                  </a:cubicBezTo>
                  <a:cubicBezTo>
                    <a:pt x="9033" y="17479"/>
                    <a:pt x="12335" y="18547"/>
                    <a:pt x="15738" y="18980"/>
                  </a:cubicBezTo>
                  <a:lnTo>
                    <a:pt x="15738" y="13376"/>
                  </a:lnTo>
                  <a:cubicBezTo>
                    <a:pt x="12335" y="12976"/>
                    <a:pt x="9033" y="11909"/>
                    <a:pt x="6031" y="10241"/>
                  </a:cubicBezTo>
                  <a:cubicBezTo>
                    <a:pt x="2179" y="7994"/>
                    <a:pt x="172" y="5103"/>
                    <a:pt x="27" y="217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41"/>
            <p:cNvSpPr/>
            <p:nvPr/>
          </p:nvSpPr>
          <p:spPr>
            <a:xfrm>
              <a:off x="5541625" y="3824800"/>
              <a:ext cx="190175" cy="206525"/>
            </a:xfrm>
            <a:custGeom>
              <a:avLst/>
              <a:gdLst/>
              <a:ahLst/>
              <a:cxnLst/>
              <a:rect l="l" t="t" r="r" b="b"/>
              <a:pathLst>
                <a:path w="7607" h="8261" extrusionOk="0">
                  <a:moveTo>
                    <a:pt x="1435" y="0"/>
                  </a:moveTo>
                  <a:cubicBezTo>
                    <a:pt x="1296" y="0"/>
                    <a:pt x="1161" y="22"/>
                    <a:pt x="1035" y="69"/>
                  </a:cubicBezTo>
                  <a:cubicBezTo>
                    <a:pt x="267" y="403"/>
                    <a:pt x="1" y="870"/>
                    <a:pt x="267" y="1970"/>
                  </a:cubicBezTo>
                  <a:cubicBezTo>
                    <a:pt x="568" y="3205"/>
                    <a:pt x="1435" y="4039"/>
                    <a:pt x="2236" y="4939"/>
                  </a:cubicBezTo>
                  <a:cubicBezTo>
                    <a:pt x="3170" y="5973"/>
                    <a:pt x="3603" y="6741"/>
                    <a:pt x="4237" y="7574"/>
                  </a:cubicBezTo>
                  <a:cubicBezTo>
                    <a:pt x="4599" y="8057"/>
                    <a:pt x="5344" y="8260"/>
                    <a:pt x="6032" y="8260"/>
                  </a:cubicBezTo>
                  <a:cubicBezTo>
                    <a:pt x="6295" y="8260"/>
                    <a:pt x="6550" y="8230"/>
                    <a:pt x="6772" y="8175"/>
                  </a:cubicBezTo>
                  <a:cubicBezTo>
                    <a:pt x="7606" y="7941"/>
                    <a:pt x="7473" y="6707"/>
                    <a:pt x="7473" y="6007"/>
                  </a:cubicBezTo>
                  <a:cubicBezTo>
                    <a:pt x="7473" y="5073"/>
                    <a:pt x="7406" y="4606"/>
                    <a:pt x="7172" y="4506"/>
                  </a:cubicBezTo>
                  <a:cubicBezTo>
                    <a:pt x="6906" y="4406"/>
                    <a:pt x="5204" y="1604"/>
                    <a:pt x="4504" y="1403"/>
                  </a:cubicBezTo>
                  <a:cubicBezTo>
                    <a:pt x="3798" y="1168"/>
                    <a:pt x="2471" y="0"/>
                    <a:pt x="1435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41"/>
            <p:cNvSpPr/>
            <p:nvPr/>
          </p:nvSpPr>
          <p:spPr>
            <a:xfrm>
              <a:off x="5641700" y="3903225"/>
              <a:ext cx="79250" cy="50900"/>
            </a:xfrm>
            <a:custGeom>
              <a:avLst/>
              <a:gdLst/>
              <a:ahLst/>
              <a:cxnLst/>
              <a:rect l="l" t="t" r="r" b="b"/>
              <a:pathLst>
                <a:path w="3170" h="2036" extrusionOk="0">
                  <a:moveTo>
                    <a:pt x="0" y="1"/>
                  </a:moveTo>
                  <a:cubicBezTo>
                    <a:pt x="1" y="1"/>
                    <a:pt x="234" y="1535"/>
                    <a:pt x="267" y="1635"/>
                  </a:cubicBezTo>
                  <a:cubicBezTo>
                    <a:pt x="718" y="1902"/>
                    <a:pt x="1218" y="2036"/>
                    <a:pt x="1718" y="2036"/>
                  </a:cubicBezTo>
                  <a:cubicBezTo>
                    <a:pt x="2219" y="2036"/>
                    <a:pt x="2719" y="1902"/>
                    <a:pt x="3169" y="1635"/>
                  </a:cubicBezTo>
                  <a:lnTo>
                    <a:pt x="3169" y="50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8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41"/>
            <p:cNvSpPr/>
            <p:nvPr/>
          </p:nvSpPr>
          <p:spPr>
            <a:xfrm>
              <a:off x="5161350" y="4096700"/>
              <a:ext cx="343600" cy="169475"/>
            </a:xfrm>
            <a:custGeom>
              <a:avLst/>
              <a:gdLst/>
              <a:ahLst/>
              <a:cxnLst/>
              <a:rect l="l" t="t" r="r" b="b"/>
              <a:pathLst>
                <a:path w="13744" h="6779" extrusionOk="0">
                  <a:moveTo>
                    <a:pt x="9207" y="1"/>
                  </a:moveTo>
                  <a:cubicBezTo>
                    <a:pt x="7706" y="1602"/>
                    <a:pt x="3437" y="2870"/>
                    <a:pt x="3403" y="2870"/>
                  </a:cubicBezTo>
                  <a:cubicBezTo>
                    <a:pt x="301" y="4104"/>
                    <a:pt x="1" y="4671"/>
                    <a:pt x="201" y="5205"/>
                  </a:cubicBezTo>
                  <a:cubicBezTo>
                    <a:pt x="401" y="5772"/>
                    <a:pt x="1735" y="6539"/>
                    <a:pt x="3036" y="6739"/>
                  </a:cubicBezTo>
                  <a:cubicBezTo>
                    <a:pt x="3256" y="6766"/>
                    <a:pt x="3521" y="6779"/>
                    <a:pt x="3811" y="6779"/>
                  </a:cubicBezTo>
                  <a:cubicBezTo>
                    <a:pt x="4971" y="6779"/>
                    <a:pt x="6545" y="6566"/>
                    <a:pt x="7373" y="6139"/>
                  </a:cubicBezTo>
                  <a:cubicBezTo>
                    <a:pt x="8381" y="5618"/>
                    <a:pt x="9800" y="5003"/>
                    <a:pt x="10767" y="5003"/>
                  </a:cubicBezTo>
                  <a:cubicBezTo>
                    <a:pt x="10792" y="5003"/>
                    <a:pt x="10817" y="5004"/>
                    <a:pt x="10842" y="5004"/>
                  </a:cubicBezTo>
                  <a:cubicBezTo>
                    <a:pt x="10964" y="5010"/>
                    <a:pt x="11084" y="5013"/>
                    <a:pt x="11199" y="5013"/>
                  </a:cubicBezTo>
                  <a:cubicBezTo>
                    <a:pt x="12436" y="5013"/>
                    <a:pt x="13264" y="4695"/>
                    <a:pt x="13477" y="4237"/>
                  </a:cubicBezTo>
                  <a:cubicBezTo>
                    <a:pt x="13744" y="3703"/>
                    <a:pt x="13577" y="2569"/>
                    <a:pt x="13444" y="1869"/>
                  </a:cubicBezTo>
                  <a:cubicBezTo>
                    <a:pt x="13277" y="1002"/>
                    <a:pt x="12977" y="1"/>
                    <a:pt x="12977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41"/>
            <p:cNvSpPr/>
            <p:nvPr/>
          </p:nvSpPr>
          <p:spPr>
            <a:xfrm>
              <a:off x="5389850" y="4065025"/>
              <a:ext cx="96775" cy="61850"/>
            </a:xfrm>
            <a:custGeom>
              <a:avLst/>
              <a:gdLst/>
              <a:ahLst/>
              <a:cxnLst/>
              <a:rect l="l" t="t" r="r" b="b"/>
              <a:pathLst>
                <a:path w="3871" h="2474" extrusionOk="0">
                  <a:moveTo>
                    <a:pt x="101" y="0"/>
                  </a:moveTo>
                  <a:lnTo>
                    <a:pt x="67" y="1268"/>
                  </a:lnTo>
                  <a:cubicBezTo>
                    <a:pt x="1" y="2102"/>
                    <a:pt x="701" y="2402"/>
                    <a:pt x="1769" y="2469"/>
                  </a:cubicBezTo>
                  <a:cubicBezTo>
                    <a:pt x="1837" y="2472"/>
                    <a:pt x="1904" y="2473"/>
                    <a:pt x="1969" y="2473"/>
                  </a:cubicBezTo>
                  <a:cubicBezTo>
                    <a:pt x="3291" y="2473"/>
                    <a:pt x="3837" y="1845"/>
                    <a:pt x="3837" y="1368"/>
                  </a:cubicBezTo>
                  <a:cubicBezTo>
                    <a:pt x="3837" y="868"/>
                    <a:pt x="3870" y="34"/>
                    <a:pt x="3870" y="34"/>
                  </a:cubicBezTo>
                  <a:lnTo>
                    <a:pt x="101" y="0"/>
                  </a:lnTo>
                  <a:close/>
                </a:path>
              </a:pathLst>
            </a:custGeom>
            <a:solidFill>
              <a:srgbClr val="FFA8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41"/>
            <p:cNvSpPr/>
            <p:nvPr/>
          </p:nvSpPr>
          <p:spPr>
            <a:xfrm>
              <a:off x="5304800" y="2746850"/>
              <a:ext cx="454500" cy="1330275"/>
            </a:xfrm>
            <a:custGeom>
              <a:avLst/>
              <a:gdLst/>
              <a:ahLst/>
              <a:cxnLst/>
              <a:rect l="l" t="t" r="r" b="b"/>
              <a:pathLst>
                <a:path w="18180" h="53211" extrusionOk="0">
                  <a:moveTo>
                    <a:pt x="12945" y="0"/>
                  </a:moveTo>
                  <a:cubicBezTo>
                    <a:pt x="8142" y="0"/>
                    <a:pt x="726" y="667"/>
                    <a:pt x="434" y="4760"/>
                  </a:cubicBezTo>
                  <a:cubicBezTo>
                    <a:pt x="0" y="10831"/>
                    <a:pt x="634" y="26308"/>
                    <a:pt x="767" y="28977"/>
                  </a:cubicBezTo>
                  <a:cubicBezTo>
                    <a:pt x="901" y="31645"/>
                    <a:pt x="1301" y="34014"/>
                    <a:pt x="1768" y="38350"/>
                  </a:cubicBezTo>
                  <a:cubicBezTo>
                    <a:pt x="2202" y="42687"/>
                    <a:pt x="3503" y="52761"/>
                    <a:pt x="3503" y="52761"/>
                  </a:cubicBezTo>
                  <a:cubicBezTo>
                    <a:pt x="4086" y="53061"/>
                    <a:pt x="4737" y="53211"/>
                    <a:pt x="5387" y="53211"/>
                  </a:cubicBezTo>
                  <a:cubicBezTo>
                    <a:pt x="6038" y="53211"/>
                    <a:pt x="6688" y="53061"/>
                    <a:pt x="7272" y="52761"/>
                  </a:cubicBezTo>
                  <a:cubicBezTo>
                    <a:pt x="7272" y="52761"/>
                    <a:pt x="8740" y="40619"/>
                    <a:pt x="8673" y="37550"/>
                  </a:cubicBezTo>
                  <a:cubicBezTo>
                    <a:pt x="8640" y="35281"/>
                    <a:pt x="8306" y="33013"/>
                    <a:pt x="7672" y="30812"/>
                  </a:cubicBezTo>
                  <a:cubicBezTo>
                    <a:pt x="7672" y="30812"/>
                    <a:pt x="8073" y="25808"/>
                    <a:pt x="8506" y="21472"/>
                  </a:cubicBezTo>
                  <a:cubicBezTo>
                    <a:pt x="8907" y="17102"/>
                    <a:pt x="9240" y="15034"/>
                    <a:pt x="9340" y="13132"/>
                  </a:cubicBezTo>
                  <a:lnTo>
                    <a:pt x="9707" y="12932"/>
                  </a:lnTo>
                  <a:cubicBezTo>
                    <a:pt x="9707" y="12932"/>
                    <a:pt x="9907" y="20437"/>
                    <a:pt x="10041" y="23139"/>
                  </a:cubicBezTo>
                  <a:cubicBezTo>
                    <a:pt x="10207" y="25808"/>
                    <a:pt x="10541" y="28376"/>
                    <a:pt x="11208" y="33347"/>
                  </a:cubicBezTo>
                  <a:cubicBezTo>
                    <a:pt x="11809" y="37683"/>
                    <a:pt x="13577" y="46856"/>
                    <a:pt x="13577" y="46856"/>
                  </a:cubicBezTo>
                  <a:cubicBezTo>
                    <a:pt x="14185" y="47198"/>
                    <a:pt x="14718" y="47314"/>
                    <a:pt x="15162" y="47314"/>
                  </a:cubicBezTo>
                  <a:cubicBezTo>
                    <a:pt x="16106" y="47314"/>
                    <a:pt x="16645" y="46790"/>
                    <a:pt x="16645" y="46790"/>
                  </a:cubicBezTo>
                  <a:cubicBezTo>
                    <a:pt x="16645" y="46790"/>
                    <a:pt x="18180" y="35381"/>
                    <a:pt x="17746" y="31612"/>
                  </a:cubicBezTo>
                  <a:cubicBezTo>
                    <a:pt x="17546" y="29611"/>
                    <a:pt x="17112" y="27609"/>
                    <a:pt x="16512" y="25641"/>
                  </a:cubicBezTo>
                  <a:cubicBezTo>
                    <a:pt x="16512" y="25641"/>
                    <a:pt x="17046" y="20538"/>
                    <a:pt x="17346" y="15667"/>
                  </a:cubicBezTo>
                  <a:cubicBezTo>
                    <a:pt x="17679" y="10430"/>
                    <a:pt x="17980" y="7728"/>
                    <a:pt x="16979" y="156"/>
                  </a:cubicBezTo>
                  <a:cubicBezTo>
                    <a:pt x="16979" y="156"/>
                    <a:pt x="15268" y="0"/>
                    <a:pt x="12945" y="0"/>
                  </a:cubicBezTo>
                  <a:close/>
                </a:path>
              </a:pathLst>
            </a:custGeom>
            <a:solidFill>
              <a:srgbClr val="3747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41"/>
            <p:cNvSpPr/>
            <p:nvPr/>
          </p:nvSpPr>
          <p:spPr>
            <a:xfrm>
              <a:off x="5537450" y="2982575"/>
              <a:ext cx="156800" cy="322825"/>
            </a:xfrm>
            <a:custGeom>
              <a:avLst/>
              <a:gdLst/>
              <a:ahLst/>
              <a:cxnLst/>
              <a:rect l="l" t="t" r="r" b="b"/>
              <a:pathLst>
                <a:path w="6272" h="12913" extrusionOk="0">
                  <a:moveTo>
                    <a:pt x="6272" y="1"/>
                  </a:moveTo>
                  <a:lnTo>
                    <a:pt x="6272" y="1"/>
                  </a:lnTo>
                  <a:cubicBezTo>
                    <a:pt x="4170" y="1769"/>
                    <a:pt x="1" y="3703"/>
                    <a:pt x="1" y="3703"/>
                  </a:cubicBezTo>
                  <a:lnTo>
                    <a:pt x="368" y="3703"/>
                  </a:lnTo>
                  <a:lnTo>
                    <a:pt x="668" y="12910"/>
                  </a:lnTo>
                  <a:cubicBezTo>
                    <a:pt x="668" y="12911"/>
                    <a:pt x="668" y="12912"/>
                    <a:pt x="668" y="12912"/>
                  </a:cubicBezTo>
                  <a:cubicBezTo>
                    <a:pt x="687" y="12912"/>
                    <a:pt x="1769" y="3770"/>
                    <a:pt x="1769" y="3770"/>
                  </a:cubicBezTo>
                  <a:cubicBezTo>
                    <a:pt x="4304" y="2636"/>
                    <a:pt x="6272" y="1"/>
                    <a:pt x="6272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41"/>
            <p:cNvSpPr/>
            <p:nvPr/>
          </p:nvSpPr>
          <p:spPr>
            <a:xfrm>
              <a:off x="5465750" y="2180325"/>
              <a:ext cx="146775" cy="168500"/>
            </a:xfrm>
            <a:custGeom>
              <a:avLst/>
              <a:gdLst/>
              <a:ahLst/>
              <a:cxnLst/>
              <a:rect l="l" t="t" r="r" b="b"/>
              <a:pathLst>
                <a:path w="5871" h="6740" extrusionOk="0">
                  <a:moveTo>
                    <a:pt x="5304" y="1"/>
                  </a:moveTo>
                  <a:lnTo>
                    <a:pt x="0" y="1168"/>
                  </a:lnTo>
                  <a:lnTo>
                    <a:pt x="634" y="6739"/>
                  </a:lnTo>
                  <a:lnTo>
                    <a:pt x="5871" y="6472"/>
                  </a:lnTo>
                  <a:lnTo>
                    <a:pt x="5304" y="1"/>
                  </a:lnTo>
                  <a:close/>
                </a:path>
              </a:pathLst>
            </a:custGeom>
            <a:solidFill>
              <a:srgbClr val="FFA8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41"/>
            <p:cNvSpPr/>
            <p:nvPr/>
          </p:nvSpPr>
          <p:spPr>
            <a:xfrm>
              <a:off x="5648375" y="2262475"/>
              <a:ext cx="156800" cy="407400"/>
            </a:xfrm>
            <a:custGeom>
              <a:avLst/>
              <a:gdLst/>
              <a:ahLst/>
              <a:cxnLst/>
              <a:rect l="l" t="t" r="r" b="b"/>
              <a:pathLst>
                <a:path w="6272" h="16296" extrusionOk="0">
                  <a:moveTo>
                    <a:pt x="1173" y="0"/>
                  </a:moveTo>
                  <a:cubicBezTo>
                    <a:pt x="981" y="0"/>
                    <a:pt x="780" y="6"/>
                    <a:pt x="567" y="17"/>
                  </a:cubicBezTo>
                  <a:lnTo>
                    <a:pt x="0" y="16296"/>
                  </a:lnTo>
                  <a:cubicBezTo>
                    <a:pt x="0" y="16296"/>
                    <a:pt x="4137" y="16196"/>
                    <a:pt x="5204" y="15929"/>
                  </a:cubicBezTo>
                  <a:cubicBezTo>
                    <a:pt x="6271" y="15662"/>
                    <a:pt x="6205" y="13827"/>
                    <a:pt x="5905" y="11225"/>
                  </a:cubicBezTo>
                  <a:cubicBezTo>
                    <a:pt x="5604" y="8623"/>
                    <a:pt x="5271" y="3587"/>
                    <a:pt x="4370" y="1919"/>
                  </a:cubicBezTo>
                  <a:cubicBezTo>
                    <a:pt x="3598" y="404"/>
                    <a:pt x="2720" y="0"/>
                    <a:pt x="1173" y="0"/>
                  </a:cubicBezTo>
                  <a:close/>
                </a:path>
              </a:pathLst>
            </a:custGeom>
            <a:solidFill>
              <a:srgbClr val="3747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41"/>
            <p:cNvSpPr/>
            <p:nvPr/>
          </p:nvSpPr>
          <p:spPr>
            <a:xfrm>
              <a:off x="5311475" y="2262000"/>
              <a:ext cx="448675" cy="683300"/>
            </a:xfrm>
            <a:custGeom>
              <a:avLst/>
              <a:gdLst/>
              <a:ahLst/>
              <a:cxnLst/>
              <a:rect l="l" t="t" r="r" b="b"/>
              <a:pathLst>
                <a:path w="17947" h="27332" extrusionOk="0">
                  <a:moveTo>
                    <a:pt x="13541" y="0"/>
                  </a:moveTo>
                  <a:cubicBezTo>
                    <a:pt x="13385" y="0"/>
                    <a:pt x="13230" y="12"/>
                    <a:pt x="13076" y="36"/>
                  </a:cubicBezTo>
                  <a:lnTo>
                    <a:pt x="11775" y="270"/>
                  </a:lnTo>
                  <a:cubicBezTo>
                    <a:pt x="11606" y="946"/>
                    <a:pt x="10212" y="1430"/>
                    <a:pt x="8531" y="1430"/>
                  </a:cubicBezTo>
                  <a:cubicBezTo>
                    <a:pt x="7891" y="1430"/>
                    <a:pt x="7209" y="1360"/>
                    <a:pt x="6538" y="1204"/>
                  </a:cubicBezTo>
                  <a:cubicBezTo>
                    <a:pt x="5804" y="1404"/>
                    <a:pt x="3369" y="1871"/>
                    <a:pt x="2769" y="2071"/>
                  </a:cubicBezTo>
                  <a:cubicBezTo>
                    <a:pt x="1001" y="2638"/>
                    <a:pt x="267" y="4373"/>
                    <a:pt x="0" y="10110"/>
                  </a:cubicBezTo>
                  <a:cubicBezTo>
                    <a:pt x="0" y="10110"/>
                    <a:pt x="133" y="23086"/>
                    <a:pt x="67" y="25688"/>
                  </a:cubicBezTo>
                  <a:cubicBezTo>
                    <a:pt x="2949" y="26908"/>
                    <a:pt x="5935" y="27331"/>
                    <a:pt x="8358" y="27331"/>
                  </a:cubicBezTo>
                  <a:cubicBezTo>
                    <a:pt x="9580" y="27331"/>
                    <a:pt x="10658" y="27223"/>
                    <a:pt x="11508" y="27056"/>
                  </a:cubicBezTo>
                  <a:cubicBezTo>
                    <a:pt x="16779" y="26055"/>
                    <a:pt x="17446" y="23887"/>
                    <a:pt x="17446" y="23887"/>
                  </a:cubicBezTo>
                  <a:lnTo>
                    <a:pt x="16679" y="17949"/>
                  </a:lnTo>
                  <a:cubicBezTo>
                    <a:pt x="16679" y="17949"/>
                    <a:pt x="17946" y="6441"/>
                    <a:pt x="17312" y="2905"/>
                  </a:cubicBezTo>
                  <a:cubicBezTo>
                    <a:pt x="17067" y="1495"/>
                    <a:pt x="15301" y="0"/>
                    <a:pt x="13541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41"/>
            <p:cNvSpPr/>
            <p:nvPr/>
          </p:nvSpPr>
          <p:spPr>
            <a:xfrm>
              <a:off x="5434875" y="2232375"/>
              <a:ext cx="195175" cy="84600"/>
            </a:xfrm>
            <a:custGeom>
              <a:avLst/>
              <a:gdLst/>
              <a:ahLst/>
              <a:cxnLst/>
              <a:rect l="l" t="t" r="r" b="b"/>
              <a:pathLst>
                <a:path w="7807" h="3384" extrusionOk="0">
                  <a:moveTo>
                    <a:pt x="6834" y="1"/>
                  </a:moveTo>
                  <a:cubicBezTo>
                    <a:pt x="6757" y="1"/>
                    <a:pt x="6706" y="20"/>
                    <a:pt x="6706" y="20"/>
                  </a:cubicBezTo>
                  <a:lnTo>
                    <a:pt x="6739" y="421"/>
                  </a:lnTo>
                  <a:cubicBezTo>
                    <a:pt x="6739" y="421"/>
                    <a:pt x="6405" y="888"/>
                    <a:pt x="4704" y="1288"/>
                  </a:cubicBezTo>
                  <a:cubicBezTo>
                    <a:pt x="4171" y="1388"/>
                    <a:pt x="3629" y="1438"/>
                    <a:pt x="3086" y="1438"/>
                  </a:cubicBezTo>
                  <a:cubicBezTo>
                    <a:pt x="2544" y="1438"/>
                    <a:pt x="2002" y="1388"/>
                    <a:pt x="1469" y="1288"/>
                  </a:cubicBezTo>
                  <a:lnTo>
                    <a:pt x="1435" y="921"/>
                  </a:lnTo>
                  <a:lnTo>
                    <a:pt x="1402" y="554"/>
                  </a:lnTo>
                  <a:cubicBezTo>
                    <a:pt x="1202" y="554"/>
                    <a:pt x="1002" y="654"/>
                    <a:pt x="902" y="854"/>
                  </a:cubicBezTo>
                  <a:cubicBezTo>
                    <a:pt x="701" y="1155"/>
                    <a:pt x="1" y="2722"/>
                    <a:pt x="1" y="2722"/>
                  </a:cubicBezTo>
                  <a:lnTo>
                    <a:pt x="801" y="2556"/>
                  </a:lnTo>
                  <a:cubicBezTo>
                    <a:pt x="1747" y="3102"/>
                    <a:pt x="2826" y="3384"/>
                    <a:pt x="3911" y="3384"/>
                  </a:cubicBezTo>
                  <a:cubicBezTo>
                    <a:pt x="4549" y="3384"/>
                    <a:pt x="5188" y="3287"/>
                    <a:pt x="5805" y="3089"/>
                  </a:cubicBezTo>
                  <a:cubicBezTo>
                    <a:pt x="7806" y="2489"/>
                    <a:pt x="7606" y="1288"/>
                    <a:pt x="7606" y="1288"/>
                  </a:cubicBezTo>
                  <a:cubicBezTo>
                    <a:pt x="7540" y="1021"/>
                    <a:pt x="7473" y="754"/>
                    <a:pt x="7373" y="487"/>
                  </a:cubicBezTo>
                  <a:cubicBezTo>
                    <a:pt x="7220" y="72"/>
                    <a:pt x="6981" y="1"/>
                    <a:pt x="6834" y="1"/>
                  </a:cubicBezTo>
                  <a:close/>
                </a:path>
              </a:pathLst>
            </a:custGeom>
            <a:solidFill>
              <a:srgbClr val="3747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41"/>
            <p:cNvSpPr/>
            <p:nvPr/>
          </p:nvSpPr>
          <p:spPr>
            <a:xfrm>
              <a:off x="4810275" y="2106950"/>
              <a:ext cx="371950" cy="488700"/>
            </a:xfrm>
            <a:custGeom>
              <a:avLst/>
              <a:gdLst/>
              <a:ahLst/>
              <a:cxnLst/>
              <a:rect l="l" t="t" r="r" b="b"/>
              <a:pathLst>
                <a:path w="14878" h="19548" extrusionOk="0">
                  <a:moveTo>
                    <a:pt x="10408" y="1"/>
                  </a:moveTo>
                  <a:lnTo>
                    <a:pt x="0" y="5438"/>
                  </a:lnTo>
                  <a:lnTo>
                    <a:pt x="5171" y="19548"/>
                  </a:lnTo>
                  <a:lnTo>
                    <a:pt x="14878" y="14111"/>
                  </a:lnTo>
                  <a:lnTo>
                    <a:pt x="10408" y="1"/>
                  </a:ln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41"/>
            <p:cNvSpPr/>
            <p:nvPr/>
          </p:nvSpPr>
          <p:spPr>
            <a:xfrm>
              <a:off x="4840300" y="2141150"/>
              <a:ext cx="317750" cy="417825"/>
            </a:xfrm>
            <a:custGeom>
              <a:avLst/>
              <a:gdLst/>
              <a:ahLst/>
              <a:cxnLst/>
              <a:rect l="l" t="t" r="r" b="b"/>
              <a:pathLst>
                <a:path w="12710" h="16713" extrusionOk="0">
                  <a:moveTo>
                    <a:pt x="8740" y="0"/>
                  </a:moveTo>
                  <a:lnTo>
                    <a:pt x="0" y="4570"/>
                  </a:lnTo>
                  <a:lnTo>
                    <a:pt x="4570" y="16712"/>
                  </a:lnTo>
                  <a:lnTo>
                    <a:pt x="12709" y="12142"/>
                  </a:lnTo>
                  <a:lnTo>
                    <a:pt x="8740" y="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41"/>
            <p:cNvSpPr/>
            <p:nvPr/>
          </p:nvSpPr>
          <p:spPr>
            <a:xfrm>
              <a:off x="4894500" y="2160825"/>
              <a:ext cx="118450" cy="70400"/>
            </a:xfrm>
            <a:custGeom>
              <a:avLst/>
              <a:gdLst/>
              <a:ahLst/>
              <a:cxnLst/>
              <a:rect l="l" t="t" r="r" b="b"/>
              <a:pathLst>
                <a:path w="4738" h="2816" extrusionOk="0">
                  <a:moveTo>
                    <a:pt x="4270" y="0"/>
                  </a:moveTo>
                  <a:cubicBezTo>
                    <a:pt x="3967" y="0"/>
                    <a:pt x="3452" y="156"/>
                    <a:pt x="2936" y="447"/>
                  </a:cubicBezTo>
                  <a:lnTo>
                    <a:pt x="1401" y="1215"/>
                  </a:lnTo>
                  <a:cubicBezTo>
                    <a:pt x="601" y="1648"/>
                    <a:pt x="0" y="2182"/>
                    <a:pt x="101" y="2415"/>
                  </a:cubicBezTo>
                  <a:lnTo>
                    <a:pt x="267" y="2816"/>
                  </a:lnTo>
                  <a:lnTo>
                    <a:pt x="4737" y="547"/>
                  </a:lnTo>
                  <a:cubicBezTo>
                    <a:pt x="4737" y="547"/>
                    <a:pt x="4637" y="347"/>
                    <a:pt x="4537" y="114"/>
                  </a:cubicBezTo>
                  <a:cubicBezTo>
                    <a:pt x="4515" y="37"/>
                    <a:pt x="4418" y="0"/>
                    <a:pt x="427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41"/>
            <p:cNvSpPr/>
            <p:nvPr/>
          </p:nvSpPr>
          <p:spPr>
            <a:xfrm>
              <a:off x="4873650" y="2127300"/>
              <a:ext cx="137625" cy="80575"/>
            </a:xfrm>
            <a:custGeom>
              <a:avLst/>
              <a:gdLst/>
              <a:ahLst/>
              <a:cxnLst/>
              <a:rect l="l" t="t" r="r" b="b"/>
              <a:pathLst>
                <a:path w="5505" h="3223" extrusionOk="0">
                  <a:moveTo>
                    <a:pt x="3193" y="0"/>
                  </a:moveTo>
                  <a:cubicBezTo>
                    <a:pt x="2964" y="0"/>
                    <a:pt x="2682" y="60"/>
                    <a:pt x="2336" y="221"/>
                  </a:cubicBezTo>
                  <a:cubicBezTo>
                    <a:pt x="935" y="888"/>
                    <a:pt x="1268" y="1955"/>
                    <a:pt x="1268" y="1955"/>
                  </a:cubicBezTo>
                  <a:lnTo>
                    <a:pt x="634" y="2322"/>
                  </a:lnTo>
                  <a:cubicBezTo>
                    <a:pt x="267" y="2522"/>
                    <a:pt x="1" y="2789"/>
                    <a:pt x="67" y="2956"/>
                  </a:cubicBezTo>
                  <a:lnTo>
                    <a:pt x="134" y="3223"/>
                  </a:lnTo>
                  <a:lnTo>
                    <a:pt x="5504" y="421"/>
                  </a:lnTo>
                  <a:lnTo>
                    <a:pt x="5371" y="154"/>
                  </a:lnTo>
                  <a:cubicBezTo>
                    <a:pt x="5356" y="79"/>
                    <a:pt x="5280" y="44"/>
                    <a:pt x="5171" y="44"/>
                  </a:cubicBezTo>
                  <a:cubicBezTo>
                    <a:pt x="5037" y="44"/>
                    <a:pt x="4854" y="96"/>
                    <a:pt x="4671" y="187"/>
                  </a:cubicBezTo>
                  <a:lnTo>
                    <a:pt x="4070" y="521"/>
                  </a:lnTo>
                  <a:cubicBezTo>
                    <a:pt x="4070" y="521"/>
                    <a:pt x="3866" y="0"/>
                    <a:pt x="3193" y="0"/>
                  </a:cubicBez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41"/>
            <p:cNvSpPr/>
            <p:nvPr/>
          </p:nvSpPr>
          <p:spPr>
            <a:xfrm>
              <a:off x="4902000" y="2141150"/>
              <a:ext cx="94275" cy="72575"/>
            </a:xfrm>
            <a:custGeom>
              <a:avLst/>
              <a:gdLst/>
              <a:ahLst/>
              <a:cxnLst/>
              <a:rect l="l" t="t" r="r" b="b"/>
              <a:pathLst>
                <a:path w="3771" h="2903" extrusionOk="0">
                  <a:moveTo>
                    <a:pt x="3770" y="0"/>
                  </a:moveTo>
                  <a:lnTo>
                    <a:pt x="1" y="1935"/>
                  </a:lnTo>
                  <a:lnTo>
                    <a:pt x="134" y="2068"/>
                  </a:lnTo>
                  <a:cubicBezTo>
                    <a:pt x="287" y="1992"/>
                    <a:pt x="406" y="1959"/>
                    <a:pt x="500" y="1959"/>
                  </a:cubicBezTo>
                  <a:cubicBezTo>
                    <a:pt x="652" y="1959"/>
                    <a:pt x="739" y="2045"/>
                    <a:pt x="801" y="2168"/>
                  </a:cubicBezTo>
                  <a:cubicBezTo>
                    <a:pt x="868" y="2369"/>
                    <a:pt x="1068" y="2902"/>
                    <a:pt x="1068" y="2902"/>
                  </a:cubicBezTo>
                  <a:lnTo>
                    <a:pt x="3436" y="1668"/>
                  </a:lnTo>
                  <a:cubicBezTo>
                    <a:pt x="3436" y="1668"/>
                    <a:pt x="3270" y="1301"/>
                    <a:pt x="3136" y="934"/>
                  </a:cubicBezTo>
                  <a:cubicBezTo>
                    <a:pt x="2969" y="567"/>
                    <a:pt x="3170" y="467"/>
                    <a:pt x="3670" y="200"/>
                  </a:cubicBezTo>
                  <a:lnTo>
                    <a:pt x="3770" y="0"/>
                  </a:ln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41"/>
            <p:cNvSpPr/>
            <p:nvPr/>
          </p:nvSpPr>
          <p:spPr>
            <a:xfrm>
              <a:off x="4902000" y="2141150"/>
              <a:ext cx="94275" cy="72575"/>
            </a:xfrm>
            <a:custGeom>
              <a:avLst/>
              <a:gdLst/>
              <a:ahLst/>
              <a:cxnLst/>
              <a:rect l="l" t="t" r="r" b="b"/>
              <a:pathLst>
                <a:path w="3771" h="2903" extrusionOk="0">
                  <a:moveTo>
                    <a:pt x="3770" y="0"/>
                  </a:moveTo>
                  <a:lnTo>
                    <a:pt x="1" y="1935"/>
                  </a:lnTo>
                  <a:lnTo>
                    <a:pt x="134" y="2068"/>
                  </a:lnTo>
                  <a:cubicBezTo>
                    <a:pt x="287" y="1992"/>
                    <a:pt x="406" y="1959"/>
                    <a:pt x="500" y="1959"/>
                  </a:cubicBezTo>
                  <a:cubicBezTo>
                    <a:pt x="652" y="1959"/>
                    <a:pt x="739" y="2045"/>
                    <a:pt x="801" y="2168"/>
                  </a:cubicBezTo>
                  <a:cubicBezTo>
                    <a:pt x="868" y="2369"/>
                    <a:pt x="1068" y="2902"/>
                    <a:pt x="1068" y="2902"/>
                  </a:cubicBezTo>
                  <a:lnTo>
                    <a:pt x="3436" y="1668"/>
                  </a:lnTo>
                  <a:cubicBezTo>
                    <a:pt x="3436" y="1668"/>
                    <a:pt x="3270" y="1301"/>
                    <a:pt x="3136" y="934"/>
                  </a:cubicBezTo>
                  <a:cubicBezTo>
                    <a:pt x="2969" y="567"/>
                    <a:pt x="3170" y="467"/>
                    <a:pt x="3670" y="200"/>
                  </a:cubicBezTo>
                  <a:lnTo>
                    <a:pt x="377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41"/>
            <p:cNvSpPr/>
            <p:nvPr/>
          </p:nvSpPr>
          <p:spPr>
            <a:xfrm>
              <a:off x="4897825" y="2161250"/>
              <a:ext cx="117625" cy="70825"/>
            </a:xfrm>
            <a:custGeom>
              <a:avLst/>
              <a:gdLst/>
              <a:ahLst/>
              <a:cxnLst/>
              <a:rect l="l" t="t" r="r" b="b"/>
              <a:pathLst>
                <a:path w="4705" h="2833" extrusionOk="0">
                  <a:moveTo>
                    <a:pt x="4247" y="0"/>
                  </a:moveTo>
                  <a:cubicBezTo>
                    <a:pt x="3941" y="0"/>
                    <a:pt x="3437" y="164"/>
                    <a:pt x="2903" y="430"/>
                  </a:cubicBezTo>
                  <a:lnTo>
                    <a:pt x="1369" y="1231"/>
                  </a:lnTo>
                  <a:cubicBezTo>
                    <a:pt x="568" y="1631"/>
                    <a:pt x="1" y="2165"/>
                    <a:pt x="68" y="2398"/>
                  </a:cubicBezTo>
                  <a:lnTo>
                    <a:pt x="234" y="2832"/>
                  </a:lnTo>
                  <a:lnTo>
                    <a:pt x="4704" y="530"/>
                  </a:lnTo>
                  <a:lnTo>
                    <a:pt x="4537" y="130"/>
                  </a:lnTo>
                  <a:cubicBezTo>
                    <a:pt x="4504" y="41"/>
                    <a:pt x="4400" y="0"/>
                    <a:pt x="4247" y="0"/>
                  </a:cubicBez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41"/>
            <p:cNvSpPr/>
            <p:nvPr/>
          </p:nvSpPr>
          <p:spPr>
            <a:xfrm>
              <a:off x="5075450" y="2313775"/>
              <a:ext cx="371975" cy="481475"/>
            </a:xfrm>
            <a:custGeom>
              <a:avLst/>
              <a:gdLst/>
              <a:ahLst/>
              <a:cxnLst/>
              <a:rect l="l" t="t" r="r" b="b"/>
              <a:pathLst>
                <a:path w="14879" h="19259" extrusionOk="0">
                  <a:moveTo>
                    <a:pt x="12210" y="0"/>
                  </a:moveTo>
                  <a:lnTo>
                    <a:pt x="12210" y="0"/>
                  </a:lnTo>
                  <a:cubicBezTo>
                    <a:pt x="9808" y="200"/>
                    <a:pt x="8774" y="634"/>
                    <a:pt x="6973" y="3870"/>
                  </a:cubicBezTo>
                  <a:cubicBezTo>
                    <a:pt x="5038" y="7405"/>
                    <a:pt x="1269" y="13810"/>
                    <a:pt x="802" y="14611"/>
                  </a:cubicBezTo>
                  <a:cubicBezTo>
                    <a:pt x="134" y="15745"/>
                    <a:pt x="1" y="17446"/>
                    <a:pt x="568" y="18480"/>
                  </a:cubicBezTo>
                  <a:cubicBezTo>
                    <a:pt x="820" y="18922"/>
                    <a:pt x="1334" y="19259"/>
                    <a:pt x="2010" y="19259"/>
                  </a:cubicBezTo>
                  <a:cubicBezTo>
                    <a:pt x="2763" y="19259"/>
                    <a:pt x="3718" y="18840"/>
                    <a:pt x="4738" y="17679"/>
                  </a:cubicBezTo>
                  <a:cubicBezTo>
                    <a:pt x="7039" y="15111"/>
                    <a:pt x="11276" y="8806"/>
                    <a:pt x="11276" y="8806"/>
                  </a:cubicBezTo>
                  <a:cubicBezTo>
                    <a:pt x="11276" y="8806"/>
                    <a:pt x="14878" y="4036"/>
                    <a:pt x="12210" y="0"/>
                  </a:cubicBezTo>
                  <a:close/>
                </a:path>
              </a:pathLst>
            </a:custGeom>
            <a:solidFill>
              <a:srgbClr val="FFA8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41"/>
            <p:cNvSpPr/>
            <p:nvPr/>
          </p:nvSpPr>
          <p:spPr>
            <a:xfrm>
              <a:off x="4788600" y="2344650"/>
              <a:ext cx="331075" cy="449475"/>
            </a:xfrm>
            <a:custGeom>
              <a:avLst/>
              <a:gdLst/>
              <a:ahLst/>
              <a:cxnLst/>
              <a:rect l="l" t="t" r="r" b="b"/>
              <a:pathLst>
                <a:path w="13243" h="17979" extrusionOk="0">
                  <a:moveTo>
                    <a:pt x="1804" y="0"/>
                  </a:moveTo>
                  <a:cubicBezTo>
                    <a:pt x="1542" y="0"/>
                    <a:pt x="1268" y="87"/>
                    <a:pt x="1134" y="400"/>
                  </a:cubicBezTo>
                  <a:cubicBezTo>
                    <a:pt x="267" y="2434"/>
                    <a:pt x="0" y="4636"/>
                    <a:pt x="1935" y="6070"/>
                  </a:cubicBezTo>
                  <a:cubicBezTo>
                    <a:pt x="3436" y="7138"/>
                    <a:pt x="4703" y="8472"/>
                    <a:pt x="5671" y="10006"/>
                  </a:cubicBezTo>
                  <a:cubicBezTo>
                    <a:pt x="6905" y="11908"/>
                    <a:pt x="11208" y="17745"/>
                    <a:pt x="13043" y="17979"/>
                  </a:cubicBezTo>
                  <a:lnTo>
                    <a:pt x="13243" y="12508"/>
                  </a:lnTo>
                  <a:cubicBezTo>
                    <a:pt x="13243" y="12508"/>
                    <a:pt x="6805" y="6371"/>
                    <a:pt x="6338" y="5703"/>
                  </a:cubicBezTo>
                  <a:cubicBezTo>
                    <a:pt x="5871" y="5003"/>
                    <a:pt x="6038" y="4002"/>
                    <a:pt x="5637" y="2968"/>
                  </a:cubicBezTo>
                  <a:cubicBezTo>
                    <a:pt x="5404" y="2334"/>
                    <a:pt x="5104" y="1734"/>
                    <a:pt x="4804" y="1133"/>
                  </a:cubicBezTo>
                  <a:cubicBezTo>
                    <a:pt x="4663" y="892"/>
                    <a:pt x="4315" y="528"/>
                    <a:pt x="4061" y="528"/>
                  </a:cubicBezTo>
                  <a:cubicBezTo>
                    <a:pt x="3895" y="528"/>
                    <a:pt x="3769" y="684"/>
                    <a:pt x="3769" y="1133"/>
                  </a:cubicBezTo>
                  <a:cubicBezTo>
                    <a:pt x="3769" y="2067"/>
                    <a:pt x="4103" y="2968"/>
                    <a:pt x="4070" y="3168"/>
                  </a:cubicBezTo>
                  <a:cubicBezTo>
                    <a:pt x="4061" y="3202"/>
                    <a:pt x="4041" y="3218"/>
                    <a:pt x="4007" y="3218"/>
                  </a:cubicBezTo>
                  <a:cubicBezTo>
                    <a:pt x="3907" y="3218"/>
                    <a:pt x="3694" y="3068"/>
                    <a:pt x="3369" y="2768"/>
                  </a:cubicBezTo>
                  <a:lnTo>
                    <a:pt x="2769" y="1100"/>
                  </a:lnTo>
                  <a:lnTo>
                    <a:pt x="2435" y="133"/>
                  </a:lnTo>
                  <a:cubicBezTo>
                    <a:pt x="2435" y="133"/>
                    <a:pt x="2129" y="0"/>
                    <a:pt x="1804" y="0"/>
                  </a:cubicBezTo>
                  <a:close/>
                </a:path>
              </a:pathLst>
            </a:custGeom>
            <a:solidFill>
              <a:srgbClr val="FFA8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41"/>
            <p:cNvSpPr/>
            <p:nvPr/>
          </p:nvSpPr>
          <p:spPr>
            <a:xfrm>
              <a:off x="4974550" y="2310350"/>
              <a:ext cx="464525" cy="491400"/>
            </a:xfrm>
            <a:custGeom>
              <a:avLst/>
              <a:gdLst/>
              <a:ahLst/>
              <a:cxnLst/>
              <a:rect l="l" t="t" r="r" b="b"/>
              <a:pathLst>
                <a:path w="18581" h="19656" extrusionOk="0">
                  <a:moveTo>
                    <a:pt x="16467" y="1"/>
                  </a:moveTo>
                  <a:cubicBezTo>
                    <a:pt x="15054" y="1"/>
                    <a:pt x="13435" y="301"/>
                    <a:pt x="12143" y="1972"/>
                  </a:cubicBezTo>
                  <a:cubicBezTo>
                    <a:pt x="10775" y="3706"/>
                    <a:pt x="5371" y="13280"/>
                    <a:pt x="5371" y="13280"/>
                  </a:cubicBezTo>
                  <a:lnTo>
                    <a:pt x="2336" y="10545"/>
                  </a:lnTo>
                  <a:cubicBezTo>
                    <a:pt x="1135" y="11312"/>
                    <a:pt x="301" y="12479"/>
                    <a:pt x="1" y="13847"/>
                  </a:cubicBezTo>
                  <a:cubicBezTo>
                    <a:pt x="801" y="15148"/>
                    <a:pt x="1735" y="16415"/>
                    <a:pt x="2736" y="17616"/>
                  </a:cubicBezTo>
                  <a:cubicBezTo>
                    <a:pt x="3824" y="18787"/>
                    <a:pt x="5004" y="19656"/>
                    <a:pt x="6044" y="19656"/>
                  </a:cubicBezTo>
                  <a:cubicBezTo>
                    <a:pt x="6249" y="19656"/>
                    <a:pt x="6447" y="19622"/>
                    <a:pt x="6639" y="19551"/>
                  </a:cubicBezTo>
                  <a:cubicBezTo>
                    <a:pt x="7806" y="19117"/>
                    <a:pt x="9007" y="18183"/>
                    <a:pt x="11542" y="14681"/>
                  </a:cubicBezTo>
                  <a:cubicBezTo>
                    <a:pt x="14077" y="11145"/>
                    <a:pt x="16846" y="6975"/>
                    <a:pt x="16846" y="6975"/>
                  </a:cubicBezTo>
                  <a:cubicBezTo>
                    <a:pt x="16846" y="6975"/>
                    <a:pt x="18581" y="2906"/>
                    <a:pt x="16713" y="4"/>
                  </a:cubicBezTo>
                  <a:cubicBezTo>
                    <a:pt x="16632" y="2"/>
                    <a:pt x="16550" y="1"/>
                    <a:pt x="16467" y="1"/>
                  </a:cubicBezTo>
                  <a:close/>
                </a:path>
              </a:pathLst>
            </a:custGeom>
            <a:solidFill>
              <a:srgbClr val="3747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41"/>
            <p:cNvSpPr/>
            <p:nvPr/>
          </p:nvSpPr>
          <p:spPr>
            <a:xfrm>
              <a:off x="5340650" y="2040225"/>
              <a:ext cx="32550" cy="63425"/>
            </a:xfrm>
            <a:custGeom>
              <a:avLst/>
              <a:gdLst/>
              <a:ahLst/>
              <a:cxnLst/>
              <a:rect l="l" t="t" r="r" b="b"/>
              <a:pathLst>
                <a:path w="1302" h="2537" extrusionOk="0">
                  <a:moveTo>
                    <a:pt x="1301" y="1"/>
                  </a:moveTo>
                  <a:lnTo>
                    <a:pt x="1301" y="1"/>
                  </a:lnTo>
                  <a:cubicBezTo>
                    <a:pt x="1301" y="1"/>
                    <a:pt x="1" y="1969"/>
                    <a:pt x="134" y="2169"/>
                  </a:cubicBezTo>
                  <a:cubicBezTo>
                    <a:pt x="301" y="2369"/>
                    <a:pt x="1268" y="2536"/>
                    <a:pt x="1268" y="2536"/>
                  </a:cubicBezTo>
                  <a:lnTo>
                    <a:pt x="1301" y="1"/>
                  </a:lnTo>
                  <a:close/>
                </a:path>
              </a:pathLst>
            </a:custGeom>
            <a:solidFill>
              <a:srgbClr val="F28F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41"/>
            <p:cNvSpPr/>
            <p:nvPr/>
          </p:nvSpPr>
          <p:spPr>
            <a:xfrm>
              <a:off x="5336475" y="1993425"/>
              <a:ext cx="90925" cy="78525"/>
            </a:xfrm>
            <a:custGeom>
              <a:avLst/>
              <a:gdLst/>
              <a:ahLst/>
              <a:cxnLst/>
              <a:rect l="l" t="t" r="r" b="b"/>
              <a:pathLst>
                <a:path w="3637" h="3141" extrusionOk="0">
                  <a:moveTo>
                    <a:pt x="2062" y="371"/>
                  </a:moveTo>
                  <a:cubicBezTo>
                    <a:pt x="2075" y="371"/>
                    <a:pt x="2089" y="371"/>
                    <a:pt x="2102" y="372"/>
                  </a:cubicBezTo>
                  <a:cubicBezTo>
                    <a:pt x="2769" y="372"/>
                    <a:pt x="3303" y="906"/>
                    <a:pt x="3303" y="1573"/>
                  </a:cubicBezTo>
                  <a:cubicBezTo>
                    <a:pt x="3303" y="2316"/>
                    <a:pt x="2694" y="2801"/>
                    <a:pt x="2073" y="2801"/>
                  </a:cubicBezTo>
                  <a:cubicBezTo>
                    <a:pt x="1775" y="2801"/>
                    <a:pt x="1473" y="2689"/>
                    <a:pt x="1235" y="2440"/>
                  </a:cubicBezTo>
                  <a:cubicBezTo>
                    <a:pt x="477" y="1682"/>
                    <a:pt x="989" y="371"/>
                    <a:pt x="2062" y="371"/>
                  </a:cubicBezTo>
                  <a:close/>
                  <a:moveTo>
                    <a:pt x="2076" y="1"/>
                  </a:moveTo>
                  <a:cubicBezTo>
                    <a:pt x="1690" y="1"/>
                    <a:pt x="1294" y="146"/>
                    <a:pt x="968" y="472"/>
                  </a:cubicBezTo>
                  <a:cubicBezTo>
                    <a:pt x="1" y="1439"/>
                    <a:pt x="701" y="3141"/>
                    <a:pt x="2102" y="3141"/>
                  </a:cubicBezTo>
                  <a:cubicBezTo>
                    <a:pt x="2936" y="3141"/>
                    <a:pt x="3637" y="2440"/>
                    <a:pt x="3637" y="1573"/>
                  </a:cubicBezTo>
                  <a:cubicBezTo>
                    <a:pt x="3637" y="627"/>
                    <a:pt x="2877" y="1"/>
                    <a:pt x="2076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41"/>
            <p:cNvSpPr/>
            <p:nvPr/>
          </p:nvSpPr>
          <p:spPr>
            <a:xfrm>
              <a:off x="5365675" y="1895975"/>
              <a:ext cx="318575" cy="323250"/>
            </a:xfrm>
            <a:custGeom>
              <a:avLst/>
              <a:gdLst/>
              <a:ahLst/>
              <a:cxnLst/>
              <a:rect l="l" t="t" r="r" b="b"/>
              <a:pathLst>
                <a:path w="12743" h="12930" extrusionOk="0">
                  <a:moveTo>
                    <a:pt x="6333" y="1"/>
                  </a:moveTo>
                  <a:cubicBezTo>
                    <a:pt x="5283" y="1"/>
                    <a:pt x="4406" y="167"/>
                    <a:pt x="3936" y="267"/>
                  </a:cubicBezTo>
                  <a:cubicBezTo>
                    <a:pt x="1301" y="801"/>
                    <a:pt x="534" y="1968"/>
                    <a:pt x="267" y="6205"/>
                  </a:cubicBezTo>
                  <a:cubicBezTo>
                    <a:pt x="0" y="10608"/>
                    <a:pt x="467" y="11975"/>
                    <a:pt x="1034" y="12576"/>
                  </a:cubicBezTo>
                  <a:cubicBezTo>
                    <a:pt x="1268" y="12809"/>
                    <a:pt x="2102" y="12929"/>
                    <a:pt x="2969" y="12929"/>
                  </a:cubicBezTo>
                  <a:cubicBezTo>
                    <a:pt x="3589" y="12929"/>
                    <a:pt x="4225" y="12868"/>
                    <a:pt x="4670" y="12743"/>
                  </a:cubicBezTo>
                  <a:cubicBezTo>
                    <a:pt x="6071" y="12342"/>
                    <a:pt x="9140" y="11275"/>
                    <a:pt x="10608" y="9040"/>
                  </a:cubicBezTo>
                  <a:cubicBezTo>
                    <a:pt x="12309" y="6438"/>
                    <a:pt x="12743" y="2902"/>
                    <a:pt x="10941" y="1468"/>
                  </a:cubicBezTo>
                  <a:cubicBezTo>
                    <a:pt x="9469" y="301"/>
                    <a:pt x="7744" y="1"/>
                    <a:pt x="6333" y="1"/>
                  </a:cubicBezTo>
                  <a:close/>
                </a:path>
              </a:pathLst>
            </a:custGeom>
            <a:solidFill>
              <a:srgbClr val="FFA8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41"/>
            <p:cNvSpPr/>
            <p:nvPr/>
          </p:nvSpPr>
          <p:spPr>
            <a:xfrm>
              <a:off x="5395700" y="2197025"/>
              <a:ext cx="70900" cy="22000"/>
            </a:xfrm>
            <a:custGeom>
              <a:avLst/>
              <a:gdLst/>
              <a:ahLst/>
              <a:cxnLst/>
              <a:rect l="l" t="t" r="r" b="b"/>
              <a:pathLst>
                <a:path w="2836" h="880" extrusionOk="0">
                  <a:moveTo>
                    <a:pt x="2702" y="0"/>
                  </a:moveTo>
                  <a:cubicBezTo>
                    <a:pt x="1927" y="434"/>
                    <a:pt x="1066" y="637"/>
                    <a:pt x="199" y="637"/>
                  </a:cubicBezTo>
                  <a:cubicBezTo>
                    <a:pt x="133" y="637"/>
                    <a:pt x="67" y="636"/>
                    <a:pt x="0" y="634"/>
                  </a:cubicBezTo>
                  <a:lnTo>
                    <a:pt x="0" y="634"/>
                  </a:lnTo>
                  <a:cubicBezTo>
                    <a:pt x="350" y="797"/>
                    <a:pt x="1109" y="879"/>
                    <a:pt x="1876" y="879"/>
                  </a:cubicBezTo>
                  <a:cubicBezTo>
                    <a:pt x="2205" y="879"/>
                    <a:pt x="2535" y="864"/>
                    <a:pt x="2835" y="834"/>
                  </a:cubicBezTo>
                  <a:lnTo>
                    <a:pt x="2702" y="0"/>
                  </a:lnTo>
                  <a:close/>
                </a:path>
              </a:pathLst>
            </a:custGeom>
            <a:solidFill>
              <a:srgbClr val="F28F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41"/>
            <p:cNvSpPr/>
            <p:nvPr/>
          </p:nvSpPr>
          <p:spPr>
            <a:xfrm>
              <a:off x="5353150" y="2024400"/>
              <a:ext cx="117625" cy="23375"/>
            </a:xfrm>
            <a:custGeom>
              <a:avLst/>
              <a:gdLst/>
              <a:ahLst/>
              <a:cxnLst/>
              <a:rect l="l" t="t" r="r" b="b"/>
              <a:pathLst>
                <a:path w="4705" h="935" extrusionOk="0">
                  <a:moveTo>
                    <a:pt x="1" y="0"/>
                  </a:moveTo>
                  <a:lnTo>
                    <a:pt x="1" y="367"/>
                  </a:lnTo>
                  <a:lnTo>
                    <a:pt x="4537" y="934"/>
                  </a:lnTo>
                  <a:lnTo>
                    <a:pt x="4704" y="63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41"/>
            <p:cNvSpPr/>
            <p:nvPr/>
          </p:nvSpPr>
          <p:spPr>
            <a:xfrm>
              <a:off x="5333150" y="1797225"/>
              <a:ext cx="400300" cy="411575"/>
            </a:xfrm>
            <a:custGeom>
              <a:avLst/>
              <a:gdLst/>
              <a:ahLst/>
              <a:cxnLst/>
              <a:rect l="l" t="t" r="r" b="b"/>
              <a:pathLst>
                <a:path w="16012" h="16463" extrusionOk="0">
                  <a:moveTo>
                    <a:pt x="6005" y="12723"/>
                  </a:moveTo>
                  <a:lnTo>
                    <a:pt x="6005" y="12723"/>
                  </a:lnTo>
                  <a:cubicBezTo>
                    <a:pt x="6005" y="12723"/>
                    <a:pt x="6005" y="12723"/>
                    <a:pt x="6005" y="12723"/>
                  </a:cubicBezTo>
                  <a:lnTo>
                    <a:pt x="6005" y="12723"/>
                  </a:lnTo>
                  <a:cubicBezTo>
                    <a:pt x="6005" y="12723"/>
                    <a:pt x="6005" y="12723"/>
                    <a:pt x="6005" y="12723"/>
                  </a:cubicBezTo>
                  <a:close/>
                  <a:moveTo>
                    <a:pt x="6358" y="1"/>
                  </a:moveTo>
                  <a:cubicBezTo>
                    <a:pt x="5653" y="1"/>
                    <a:pt x="4962" y="361"/>
                    <a:pt x="4604" y="1015"/>
                  </a:cubicBezTo>
                  <a:cubicBezTo>
                    <a:pt x="4103" y="514"/>
                    <a:pt x="3436" y="247"/>
                    <a:pt x="2736" y="247"/>
                  </a:cubicBezTo>
                  <a:cubicBezTo>
                    <a:pt x="2035" y="281"/>
                    <a:pt x="1401" y="681"/>
                    <a:pt x="1034" y="1282"/>
                  </a:cubicBezTo>
                  <a:cubicBezTo>
                    <a:pt x="734" y="1915"/>
                    <a:pt x="801" y="2683"/>
                    <a:pt x="1268" y="3216"/>
                  </a:cubicBezTo>
                  <a:cubicBezTo>
                    <a:pt x="834" y="3383"/>
                    <a:pt x="467" y="3683"/>
                    <a:pt x="267" y="4084"/>
                  </a:cubicBezTo>
                  <a:cubicBezTo>
                    <a:pt x="0" y="4551"/>
                    <a:pt x="67" y="5084"/>
                    <a:pt x="401" y="5485"/>
                  </a:cubicBezTo>
                  <a:cubicBezTo>
                    <a:pt x="534" y="5651"/>
                    <a:pt x="701" y="5785"/>
                    <a:pt x="901" y="5852"/>
                  </a:cubicBezTo>
                  <a:cubicBezTo>
                    <a:pt x="968" y="5885"/>
                    <a:pt x="1068" y="5885"/>
                    <a:pt x="1134" y="5918"/>
                  </a:cubicBezTo>
                  <a:cubicBezTo>
                    <a:pt x="1335" y="5918"/>
                    <a:pt x="1535" y="5918"/>
                    <a:pt x="1735" y="5852"/>
                  </a:cubicBezTo>
                  <a:lnTo>
                    <a:pt x="1735" y="5852"/>
                  </a:lnTo>
                  <a:cubicBezTo>
                    <a:pt x="1568" y="6252"/>
                    <a:pt x="1702" y="6719"/>
                    <a:pt x="2035" y="6986"/>
                  </a:cubicBezTo>
                  <a:cubicBezTo>
                    <a:pt x="2261" y="7129"/>
                    <a:pt x="2512" y="7197"/>
                    <a:pt x="2764" y="7197"/>
                  </a:cubicBezTo>
                  <a:cubicBezTo>
                    <a:pt x="2923" y="7197"/>
                    <a:pt x="3082" y="7170"/>
                    <a:pt x="3236" y="7119"/>
                  </a:cubicBezTo>
                  <a:lnTo>
                    <a:pt x="3236" y="7119"/>
                  </a:lnTo>
                  <a:cubicBezTo>
                    <a:pt x="3103" y="7386"/>
                    <a:pt x="3036" y="7686"/>
                    <a:pt x="3103" y="7953"/>
                  </a:cubicBezTo>
                  <a:cubicBezTo>
                    <a:pt x="3263" y="8562"/>
                    <a:pt x="3793" y="8956"/>
                    <a:pt x="4397" y="8956"/>
                  </a:cubicBezTo>
                  <a:cubicBezTo>
                    <a:pt x="4421" y="8956"/>
                    <a:pt x="4446" y="8955"/>
                    <a:pt x="4470" y="8954"/>
                  </a:cubicBezTo>
                  <a:cubicBezTo>
                    <a:pt x="4504" y="9588"/>
                    <a:pt x="4504" y="10188"/>
                    <a:pt x="5171" y="10455"/>
                  </a:cubicBezTo>
                  <a:cubicBezTo>
                    <a:pt x="5171" y="10455"/>
                    <a:pt x="5556" y="9003"/>
                    <a:pt x="6745" y="9003"/>
                  </a:cubicBezTo>
                  <a:cubicBezTo>
                    <a:pt x="6817" y="9003"/>
                    <a:pt x="6893" y="9009"/>
                    <a:pt x="6972" y="9020"/>
                  </a:cubicBezTo>
                  <a:cubicBezTo>
                    <a:pt x="8340" y="9254"/>
                    <a:pt x="8540" y="10989"/>
                    <a:pt x="7672" y="12056"/>
                  </a:cubicBezTo>
                  <a:cubicBezTo>
                    <a:pt x="7187" y="12672"/>
                    <a:pt x="6723" y="12807"/>
                    <a:pt x="6408" y="12807"/>
                  </a:cubicBezTo>
                  <a:cubicBezTo>
                    <a:pt x="6170" y="12807"/>
                    <a:pt x="6017" y="12730"/>
                    <a:pt x="6005" y="12723"/>
                  </a:cubicBezTo>
                  <a:lnTo>
                    <a:pt x="6005" y="12723"/>
                  </a:lnTo>
                  <a:cubicBezTo>
                    <a:pt x="6072" y="12761"/>
                    <a:pt x="6105" y="13291"/>
                    <a:pt x="6138" y="13390"/>
                  </a:cubicBezTo>
                  <a:cubicBezTo>
                    <a:pt x="6205" y="13690"/>
                    <a:pt x="6338" y="13991"/>
                    <a:pt x="6472" y="14291"/>
                  </a:cubicBezTo>
                  <a:cubicBezTo>
                    <a:pt x="6772" y="14858"/>
                    <a:pt x="7205" y="15358"/>
                    <a:pt x="7739" y="15725"/>
                  </a:cubicBezTo>
                  <a:cubicBezTo>
                    <a:pt x="8285" y="16216"/>
                    <a:pt x="9010" y="16462"/>
                    <a:pt x="9748" y="16462"/>
                  </a:cubicBezTo>
                  <a:cubicBezTo>
                    <a:pt x="9912" y="16462"/>
                    <a:pt x="10077" y="16450"/>
                    <a:pt x="10241" y="16426"/>
                  </a:cubicBezTo>
                  <a:cubicBezTo>
                    <a:pt x="11042" y="16226"/>
                    <a:pt x="11709" y="15692"/>
                    <a:pt x="12042" y="14958"/>
                  </a:cubicBezTo>
                  <a:cubicBezTo>
                    <a:pt x="12109" y="14758"/>
                    <a:pt x="12209" y="14591"/>
                    <a:pt x="12342" y="14424"/>
                  </a:cubicBezTo>
                  <a:cubicBezTo>
                    <a:pt x="12543" y="14291"/>
                    <a:pt x="12776" y="14191"/>
                    <a:pt x="13010" y="14124"/>
                  </a:cubicBezTo>
                  <a:cubicBezTo>
                    <a:pt x="14177" y="13757"/>
                    <a:pt x="14711" y="12423"/>
                    <a:pt x="14144" y="11322"/>
                  </a:cubicBezTo>
                  <a:cubicBezTo>
                    <a:pt x="15578" y="10955"/>
                    <a:pt x="15978" y="9121"/>
                    <a:pt x="14844" y="8153"/>
                  </a:cubicBezTo>
                  <a:cubicBezTo>
                    <a:pt x="15611" y="7653"/>
                    <a:pt x="16012" y="6685"/>
                    <a:pt x="15778" y="5785"/>
                  </a:cubicBezTo>
                  <a:cubicBezTo>
                    <a:pt x="15545" y="5051"/>
                    <a:pt x="14944" y="4484"/>
                    <a:pt x="14210" y="4284"/>
                  </a:cubicBezTo>
                  <a:cubicBezTo>
                    <a:pt x="13677" y="4150"/>
                    <a:pt x="13877" y="4050"/>
                    <a:pt x="13710" y="3516"/>
                  </a:cubicBezTo>
                  <a:cubicBezTo>
                    <a:pt x="13610" y="3183"/>
                    <a:pt x="13377" y="2849"/>
                    <a:pt x="13110" y="2616"/>
                  </a:cubicBezTo>
                  <a:cubicBezTo>
                    <a:pt x="12741" y="2339"/>
                    <a:pt x="12309" y="2190"/>
                    <a:pt x="11868" y="2190"/>
                  </a:cubicBezTo>
                  <a:cubicBezTo>
                    <a:pt x="11671" y="2190"/>
                    <a:pt x="11471" y="2220"/>
                    <a:pt x="11275" y="2282"/>
                  </a:cubicBezTo>
                  <a:cubicBezTo>
                    <a:pt x="11142" y="1582"/>
                    <a:pt x="10608" y="1048"/>
                    <a:pt x="9941" y="848"/>
                  </a:cubicBezTo>
                  <a:cubicBezTo>
                    <a:pt x="9776" y="793"/>
                    <a:pt x="9600" y="768"/>
                    <a:pt x="9426" y="768"/>
                  </a:cubicBezTo>
                  <a:cubicBezTo>
                    <a:pt x="9283" y="768"/>
                    <a:pt x="9142" y="785"/>
                    <a:pt x="9007" y="815"/>
                  </a:cubicBezTo>
                  <a:cubicBezTo>
                    <a:pt x="8807" y="848"/>
                    <a:pt x="8340" y="1081"/>
                    <a:pt x="8273" y="1282"/>
                  </a:cubicBezTo>
                  <a:cubicBezTo>
                    <a:pt x="7973" y="1015"/>
                    <a:pt x="7873" y="648"/>
                    <a:pt x="7539" y="381"/>
                  </a:cubicBezTo>
                  <a:cubicBezTo>
                    <a:pt x="7183" y="123"/>
                    <a:pt x="6768" y="1"/>
                    <a:pt x="6358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41"/>
            <p:cNvSpPr/>
            <p:nvPr/>
          </p:nvSpPr>
          <p:spPr>
            <a:xfrm>
              <a:off x="5431000" y="2035225"/>
              <a:ext cx="32275" cy="45900"/>
            </a:xfrm>
            <a:custGeom>
              <a:avLst/>
              <a:gdLst/>
              <a:ahLst/>
              <a:cxnLst/>
              <a:rect l="l" t="t" r="r" b="b"/>
              <a:pathLst>
                <a:path w="1291" h="1836" extrusionOk="0">
                  <a:moveTo>
                    <a:pt x="1257" y="0"/>
                  </a:moveTo>
                  <a:cubicBezTo>
                    <a:pt x="55" y="0"/>
                    <a:pt x="0" y="1802"/>
                    <a:pt x="1223" y="1835"/>
                  </a:cubicBezTo>
                  <a:lnTo>
                    <a:pt x="1290" y="1"/>
                  </a:lnTo>
                  <a:cubicBezTo>
                    <a:pt x="1279" y="0"/>
                    <a:pt x="1268" y="0"/>
                    <a:pt x="1257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Google Shape;2183;p61">
            <a:extLst>
              <a:ext uri="{FF2B5EF4-FFF2-40B4-BE49-F238E27FC236}">
                <a16:creationId xmlns:a16="http://schemas.microsoft.com/office/drawing/2014/main" id="{95028305-E41F-DFB9-792F-4BBCB4C3DF1D}"/>
              </a:ext>
            </a:extLst>
          </p:cNvPr>
          <p:cNvSpPr txBox="1">
            <a:spLocks/>
          </p:cNvSpPr>
          <p:nvPr/>
        </p:nvSpPr>
        <p:spPr>
          <a:xfrm>
            <a:off x="-451305" y="107936"/>
            <a:ext cx="4754734" cy="16283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Be Vietnam"/>
              <a:buNone/>
              <a:defRPr sz="6000" b="0" i="0" u="none" strike="noStrike" cap="none">
                <a:solidFill>
                  <a:srgbClr val="000000"/>
                </a:solidFill>
                <a:latin typeface="Be Vietnam"/>
                <a:ea typeface="Be Vietnam"/>
                <a:cs typeface="Be Vietnam"/>
                <a:sym typeface="Be Vietnam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Be Vietnam"/>
              <a:buNone/>
              <a:defRPr sz="5200" b="0" i="0" u="none" strike="noStrike" cap="none">
                <a:solidFill>
                  <a:srgbClr val="000000"/>
                </a:solidFill>
                <a:latin typeface="Be Vietnam"/>
                <a:ea typeface="Be Vietnam"/>
                <a:cs typeface="Be Vietnam"/>
                <a:sym typeface="Be Vietnam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Be Vietnam"/>
              <a:buNone/>
              <a:defRPr sz="5200" b="0" i="0" u="none" strike="noStrike" cap="none">
                <a:solidFill>
                  <a:srgbClr val="000000"/>
                </a:solidFill>
                <a:latin typeface="Be Vietnam"/>
                <a:ea typeface="Be Vietnam"/>
                <a:cs typeface="Be Vietnam"/>
                <a:sym typeface="Be Vietnam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Be Vietnam"/>
              <a:buNone/>
              <a:defRPr sz="5200" b="0" i="0" u="none" strike="noStrike" cap="none">
                <a:solidFill>
                  <a:srgbClr val="000000"/>
                </a:solidFill>
                <a:latin typeface="Be Vietnam"/>
                <a:ea typeface="Be Vietnam"/>
                <a:cs typeface="Be Vietnam"/>
                <a:sym typeface="Be Vietnam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Be Vietnam"/>
              <a:buNone/>
              <a:defRPr sz="5200" b="0" i="0" u="none" strike="noStrike" cap="none">
                <a:solidFill>
                  <a:srgbClr val="000000"/>
                </a:solidFill>
                <a:latin typeface="Be Vietnam"/>
                <a:ea typeface="Be Vietnam"/>
                <a:cs typeface="Be Vietnam"/>
                <a:sym typeface="Be Vietnam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Be Vietnam"/>
              <a:buNone/>
              <a:defRPr sz="5200" b="0" i="0" u="none" strike="noStrike" cap="none">
                <a:solidFill>
                  <a:srgbClr val="000000"/>
                </a:solidFill>
                <a:latin typeface="Be Vietnam"/>
                <a:ea typeface="Be Vietnam"/>
                <a:cs typeface="Be Vietnam"/>
                <a:sym typeface="Be Vietnam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Be Vietnam"/>
              <a:buNone/>
              <a:defRPr sz="5200" b="0" i="0" u="none" strike="noStrike" cap="none">
                <a:solidFill>
                  <a:srgbClr val="000000"/>
                </a:solidFill>
                <a:latin typeface="Be Vietnam"/>
                <a:ea typeface="Be Vietnam"/>
                <a:cs typeface="Be Vietnam"/>
                <a:sym typeface="Be Vietnam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Be Vietnam"/>
              <a:buNone/>
              <a:defRPr sz="5200" b="0" i="0" u="none" strike="noStrike" cap="none">
                <a:solidFill>
                  <a:srgbClr val="000000"/>
                </a:solidFill>
                <a:latin typeface="Be Vietnam"/>
                <a:ea typeface="Be Vietnam"/>
                <a:cs typeface="Be Vietnam"/>
                <a:sym typeface="Be Vietnam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Be Vietnam"/>
              <a:buNone/>
              <a:defRPr sz="5200" b="0" i="0" u="none" strike="noStrike" cap="none">
                <a:solidFill>
                  <a:srgbClr val="000000"/>
                </a:solidFill>
                <a:latin typeface="Be Vietnam"/>
                <a:ea typeface="Be Vietnam"/>
                <a:cs typeface="Be Vietnam"/>
                <a:sym typeface="Be Vietnam"/>
              </a:defRPr>
            </a:lvl9pPr>
          </a:lstStyle>
          <a:p>
            <a:pPr algn="r"/>
            <a:r>
              <a:rPr lang="th-TH" sz="9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การประเมิน</a:t>
            </a:r>
          </a:p>
        </p:txBody>
      </p:sp>
      <p:sp>
        <p:nvSpPr>
          <p:cNvPr id="7" name="Google Shape;2185;p61">
            <a:extLst>
              <a:ext uri="{FF2B5EF4-FFF2-40B4-BE49-F238E27FC236}">
                <a16:creationId xmlns:a16="http://schemas.microsoft.com/office/drawing/2014/main" id="{37B999D9-C818-6BE7-A795-8D393C2C90EB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469994" y="2908577"/>
            <a:ext cx="3147530" cy="678900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ผศ.ดร.มูน</a:t>
            </a:r>
            <a:r>
              <a:rPr lang="th-TH" sz="28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ีเร๊าะ</a:t>
            </a: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ผดุง</a:t>
            </a:r>
            <a:endParaRPr sz="2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กล่องข้อความ 8">
            <a:extLst>
              <a:ext uri="{FF2B5EF4-FFF2-40B4-BE49-F238E27FC236}">
                <a16:creationId xmlns:a16="http://schemas.microsoft.com/office/drawing/2014/main" id="{1B16366A-77F1-05EF-0634-24B52AEC0A8A}"/>
              </a:ext>
            </a:extLst>
          </p:cNvPr>
          <p:cNvSpPr txBox="1"/>
          <p:nvPr/>
        </p:nvSpPr>
        <p:spPr>
          <a:xfrm>
            <a:off x="1003359" y="1206221"/>
            <a:ext cx="3155728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th-TH" sz="88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หลักสูตร</a:t>
            </a:r>
            <a:endParaRPr lang="en-GB" sz="88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7" name="Google Shape;967;p53"/>
          <p:cNvSpPr/>
          <p:nvPr/>
        </p:nvSpPr>
        <p:spPr>
          <a:xfrm rot="11265001">
            <a:off x="6854318" y="-153550"/>
            <a:ext cx="2634816" cy="744011"/>
          </a:xfrm>
          <a:prstGeom prst="triangle">
            <a:avLst>
              <a:gd name="adj" fmla="val 79071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Google Shape;2733;p65">
            <a:extLst>
              <a:ext uri="{FF2B5EF4-FFF2-40B4-BE49-F238E27FC236}">
                <a16:creationId xmlns:a16="http://schemas.microsoft.com/office/drawing/2014/main" id="{97044E8F-A0F8-D0AC-8825-B0FAF8D745AF}"/>
              </a:ext>
            </a:extLst>
          </p:cNvPr>
          <p:cNvSpPr txBox="1">
            <a:spLocks/>
          </p:cNvSpPr>
          <p:nvPr/>
        </p:nvSpPr>
        <p:spPr>
          <a:xfrm>
            <a:off x="522000" y="0"/>
            <a:ext cx="8100000" cy="692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Be Vietnam"/>
              <a:buNone/>
              <a:defRPr sz="4100" b="0" i="0" u="none" strike="noStrike" cap="none">
                <a:solidFill>
                  <a:srgbClr val="000000"/>
                </a:solidFill>
                <a:latin typeface="Be Vietnam"/>
                <a:ea typeface="Be Vietnam"/>
                <a:cs typeface="Be Vietnam"/>
                <a:sym typeface="Be Vietnam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Be Vietnam"/>
              <a:buNone/>
              <a:defRPr sz="4100" b="0" i="0" u="none" strike="noStrike" cap="none">
                <a:solidFill>
                  <a:srgbClr val="000000"/>
                </a:solidFill>
                <a:latin typeface="Be Vietnam"/>
                <a:ea typeface="Be Vietnam"/>
                <a:cs typeface="Be Vietnam"/>
                <a:sym typeface="Be Vietnam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Be Vietnam"/>
              <a:buNone/>
              <a:defRPr sz="4100" b="0" i="0" u="none" strike="noStrike" cap="none">
                <a:solidFill>
                  <a:srgbClr val="000000"/>
                </a:solidFill>
                <a:latin typeface="Be Vietnam"/>
                <a:ea typeface="Be Vietnam"/>
                <a:cs typeface="Be Vietnam"/>
                <a:sym typeface="Be Vietnam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Be Vietnam"/>
              <a:buNone/>
              <a:defRPr sz="4100" b="0" i="0" u="none" strike="noStrike" cap="none">
                <a:solidFill>
                  <a:srgbClr val="000000"/>
                </a:solidFill>
                <a:latin typeface="Be Vietnam"/>
                <a:ea typeface="Be Vietnam"/>
                <a:cs typeface="Be Vietnam"/>
                <a:sym typeface="Be Vietnam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Be Vietnam"/>
              <a:buNone/>
              <a:defRPr sz="4100" b="0" i="0" u="none" strike="noStrike" cap="none">
                <a:solidFill>
                  <a:srgbClr val="000000"/>
                </a:solidFill>
                <a:latin typeface="Be Vietnam"/>
                <a:ea typeface="Be Vietnam"/>
                <a:cs typeface="Be Vietnam"/>
                <a:sym typeface="Be Vietnam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Be Vietnam"/>
              <a:buNone/>
              <a:defRPr sz="4100" b="0" i="0" u="none" strike="noStrike" cap="none">
                <a:solidFill>
                  <a:srgbClr val="000000"/>
                </a:solidFill>
                <a:latin typeface="Be Vietnam"/>
                <a:ea typeface="Be Vietnam"/>
                <a:cs typeface="Be Vietnam"/>
                <a:sym typeface="Be Vietnam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Be Vietnam"/>
              <a:buNone/>
              <a:defRPr sz="4100" b="0" i="0" u="none" strike="noStrike" cap="none">
                <a:solidFill>
                  <a:srgbClr val="000000"/>
                </a:solidFill>
                <a:latin typeface="Be Vietnam"/>
                <a:ea typeface="Be Vietnam"/>
                <a:cs typeface="Be Vietnam"/>
                <a:sym typeface="Be Vietnam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Be Vietnam"/>
              <a:buNone/>
              <a:defRPr sz="4100" b="0" i="0" u="none" strike="noStrike" cap="none">
                <a:solidFill>
                  <a:srgbClr val="000000"/>
                </a:solidFill>
                <a:latin typeface="Be Vietnam"/>
                <a:ea typeface="Be Vietnam"/>
                <a:cs typeface="Be Vietnam"/>
                <a:sym typeface="Be Vietnam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Be Vietnam"/>
              <a:buNone/>
              <a:defRPr sz="4100" b="0" i="0" u="none" strike="noStrike" cap="none">
                <a:solidFill>
                  <a:srgbClr val="000000"/>
                </a:solidFill>
                <a:latin typeface="Be Vietnam"/>
                <a:ea typeface="Be Vietnam"/>
                <a:cs typeface="Be Vietnam"/>
                <a:sym typeface="Be Vietnam"/>
              </a:defRPr>
            </a:lvl9pPr>
          </a:lstStyle>
          <a:p>
            <a:pPr algn="ctr"/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สิ่งที่ต้องประเมินในหลักสูตรสถานศึกษา</a:t>
            </a:r>
            <a:endParaRPr lang="th-TH" dirty="0"/>
          </a:p>
        </p:txBody>
      </p:sp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7307F31F-F5C1-B20A-5164-DDF24A468A26}"/>
              </a:ext>
            </a:extLst>
          </p:cNvPr>
          <p:cNvSpPr txBox="1"/>
          <p:nvPr/>
        </p:nvSpPr>
        <p:spPr>
          <a:xfrm>
            <a:off x="148710" y="1033800"/>
            <a:ext cx="3873241" cy="646331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th-TH" sz="3600" b="1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การประเมินการใช้หลักสูตร</a:t>
            </a:r>
          </a:p>
        </p:txBody>
      </p:sp>
      <p:sp>
        <p:nvSpPr>
          <p:cNvPr id="11" name="กล่องข้อความ 10">
            <a:extLst>
              <a:ext uri="{FF2B5EF4-FFF2-40B4-BE49-F238E27FC236}">
                <a16:creationId xmlns:a16="http://schemas.microsoft.com/office/drawing/2014/main" id="{9D90793D-DFC7-B701-B2A6-543D1D6FF3C6}"/>
              </a:ext>
            </a:extLst>
          </p:cNvPr>
          <p:cNvSpPr txBox="1"/>
          <p:nvPr/>
        </p:nvSpPr>
        <p:spPr>
          <a:xfrm>
            <a:off x="602167" y="2122038"/>
            <a:ext cx="4884233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thaiDist"/>
            <a:r>
              <a:rPr lang="th-TH" sz="2800" dirty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การตรวจสอบว่าหลักสูตรสามารถนำไปใช้ได้ดีกับสถานการณ์จริงเพียงใดการจัดการเรียนการสอนมีปัญหาอุปสรรคอะไรในการใช้หลักสูตร เพื่อปรับปรุงแก้ไขให้ดีขึ้น</a:t>
            </a:r>
            <a:endParaRPr lang="en-US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id="{16F1532B-FAA5-AB34-C83E-18FE375A8253}"/>
              </a:ext>
            </a:extLst>
          </p:cNvPr>
          <p:cNvSpPr txBox="1"/>
          <p:nvPr/>
        </p:nvSpPr>
        <p:spPr>
          <a:xfrm>
            <a:off x="6029093" y="2120434"/>
            <a:ext cx="2682117" cy="158504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th-TH" sz="2400" dirty="0">
              <a:effectLst/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sz="100" dirty="0">
              <a:effectLst/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400" dirty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สังเกต สัมภาษณ์ แบบสอบถามผู้ที่ใช้หลักสูตร คือ ครูผู้สอน</a:t>
            </a:r>
          </a:p>
          <a:p>
            <a:r>
              <a:rPr lang="th-TH" sz="2400" dirty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ผู้บริหาร ผู้เรียน ผู้ปกครอง</a:t>
            </a:r>
            <a:endParaRPr lang="en-US" sz="105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8B77FF6D-D4CE-037A-945C-E09FA16B0FF9}"/>
              </a:ext>
            </a:extLst>
          </p:cNvPr>
          <p:cNvSpPr txBox="1"/>
          <p:nvPr/>
        </p:nvSpPr>
        <p:spPr>
          <a:xfrm>
            <a:off x="6230064" y="2048530"/>
            <a:ext cx="259637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2800" b="1" dirty="0">
                <a:solidFill>
                  <a:srgbClr val="FFC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การประเมินใช้วิธีการ</a:t>
            </a:r>
          </a:p>
        </p:txBody>
      </p:sp>
    </p:spTree>
    <p:extLst>
      <p:ext uri="{BB962C8B-B14F-4D97-AF65-F5344CB8AC3E}">
        <p14:creationId xmlns:p14="http://schemas.microsoft.com/office/powerpoint/2010/main" val="243378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7" name="Google Shape;967;p53"/>
          <p:cNvSpPr/>
          <p:nvPr/>
        </p:nvSpPr>
        <p:spPr>
          <a:xfrm rot="11265001">
            <a:off x="6854318" y="-153550"/>
            <a:ext cx="2634816" cy="744011"/>
          </a:xfrm>
          <a:prstGeom prst="triangle">
            <a:avLst>
              <a:gd name="adj" fmla="val 79071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Google Shape;2733;p65">
            <a:extLst>
              <a:ext uri="{FF2B5EF4-FFF2-40B4-BE49-F238E27FC236}">
                <a16:creationId xmlns:a16="http://schemas.microsoft.com/office/drawing/2014/main" id="{97044E8F-A0F8-D0AC-8825-B0FAF8D745AF}"/>
              </a:ext>
            </a:extLst>
          </p:cNvPr>
          <p:cNvSpPr txBox="1">
            <a:spLocks/>
          </p:cNvSpPr>
          <p:nvPr/>
        </p:nvSpPr>
        <p:spPr>
          <a:xfrm>
            <a:off x="522000" y="0"/>
            <a:ext cx="8100000" cy="692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Be Vietnam"/>
              <a:buNone/>
              <a:defRPr sz="4100" b="0" i="0" u="none" strike="noStrike" cap="none">
                <a:solidFill>
                  <a:srgbClr val="000000"/>
                </a:solidFill>
                <a:latin typeface="Be Vietnam"/>
                <a:ea typeface="Be Vietnam"/>
                <a:cs typeface="Be Vietnam"/>
                <a:sym typeface="Be Vietnam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Be Vietnam"/>
              <a:buNone/>
              <a:defRPr sz="4100" b="0" i="0" u="none" strike="noStrike" cap="none">
                <a:solidFill>
                  <a:srgbClr val="000000"/>
                </a:solidFill>
                <a:latin typeface="Be Vietnam"/>
                <a:ea typeface="Be Vietnam"/>
                <a:cs typeface="Be Vietnam"/>
                <a:sym typeface="Be Vietnam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Be Vietnam"/>
              <a:buNone/>
              <a:defRPr sz="4100" b="0" i="0" u="none" strike="noStrike" cap="none">
                <a:solidFill>
                  <a:srgbClr val="000000"/>
                </a:solidFill>
                <a:latin typeface="Be Vietnam"/>
                <a:ea typeface="Be Vietnam"/>
                <a:cs typeface="Be Vietnam"/>
                <a:sym typeface="Be Vietnam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Be Vietnam"/>
              <a:buNone/>
              <a:defRPr sz="4100" b="0" i="0" u="none" strike="noStrike" cap="none">
                <a:solidFill>
                  <a:srgbClr val="000000"/>
                </a:solidFill>
                <a:latin typeface="Be Vietnam"/>
                <a:ea typeface="Be Vietnam"/>
                <a:cs typeface="Be Vietnam"/>
                <a:sym typeface="Be Vietnam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Be Vietnam"/>
              <a:buNone/>
              <a:defRPr sz="4100" b="0" i="0" u="none" strike="noStrike" cap="none">
                <a:solidFill>
                  <a:srgbClr val="000000"/>
                </a:solidFill>
                <a:latin typeface="Be Vietnam"/>
                <a:ea typeface="Be Vietnam"/>
                <a:cs typeface="Be Vietnam"/>
                <a:sym typeface="Be Vietnam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Be Vietnam"/>
              <a:buNone/>
              <a:defRPr sz="4100" b="0" i="0" u="none" strike="noStrike" cap="none">
                <a:solidFill>
                  <a:srgbClr val="000000"/>
                </a:solidFill>
                <a:latin typeface="Be Vietnam"/>
                <a:ea typeface="Be Vietnam"/>
                <a:cs typeface="Be Vietnam"/>
                <a:sym typeface="Be Vietnam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Be Vietnam"/>
              <a:buNone/>
              <a:defRPr sz="4100" b="0" i="0" u="none" strike="noStrike" cap="none">
                <a:solidFill>
                  <a:srgbClr val="000000"/>
                </a:solidFill>
                <a:latin typeface="Be Vietnam"/>
                <a:ea typeface="Be Vietnam"/>
                <a:cs typeface="Be Vietnam"/>
                <a:sym typeface="Be Vietnam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Be Vietnam"/>
              <a:buNone/>
              <a:defRPr sz="4100" b="0" i="0" u="none" strike="noStrike" cap="none">
                <a:solidFill>
                  <a:srgbClr val="000000"/>
                </a:solidFill>
                <a:latin typeface="Be Vietnam"/>
                <a:ea typeface="Be Vietnam"/>
                <a:cs typeface="Be Vietnam"/>
                <a:sym typeface="Be Vietnam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Be Vietnam"/>
              <a:buNone/>
              <a:defRPr sz="4100" b="0" i="0" u="none" strike="noStrike" cap="none">
                <a:solidFill>
                  <a:srgbClr val="000000"/>
                </a:solidFill>
                <a:latin typeface="Be Vietnam"/>
                <a:ea typeface="Be Vietnam"/>
                <a:cs typeface="Be Vietnam"/>
                <a:sym typeface="Be Vietnam"/>
              </a:defRPr>
            </a:lvl9pPr>
          </a:lstStyle>
          <a:p>
            <a:pPr algn="ctr"/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สิ่งที่ต้องประเมินในหลักสูตรสถานศึกษา</a:t>
            </a:r>
            <a:endParaRPr lang="th-TH" dirty="0"/>
          </a:p>
        </p:txBody>
      </p:sp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7307F31F-F5C1-B20A-5164-DDF24A468A26}"/>
              </a:ext>
            </a:extLst>
          </p:cNvPr>
          <p:cNvSpPr txBox="1"/>
          <p:nvPr/>
        </p:nvSpPr>
        <p:spPr>
          <a:xfrm>
            <a:off x="148710" y="1033800"/>
            <a:ext cx="4735524" cy="646331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th-TH" sz="3600" b="1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การประเมิน</a:t>
            </a:r>
            <a:r>
              <a:rPr lang="th-TH" sz="3600" b="1" dirty="0" err="1">
                <a:solidFill>
                  <a:schemeClr val="tx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สัมฤทธิผล</a:t>
            </a:r>
            <a:r>
              <a:rPr lang="th-TH" sz="3600" b="1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ของหลักสูตร</a:t>
            </a:r>
          </a:p>
        </p:txBody>
      </p:sp>
      <p:sp>
        <p:nvSpPr>
          <p:cNvPr id="11" name="กล่องข้อความ 10">
            <a:extLst>
              <a:ext uri="{FF2B5EF4-FFF2-40B4-BE49-F238E27FC236}">
                <a16:creationId xmlns:a16="http://schemas.microsoft.com/office/drawing/2014/main" id="{9D90793D-DFC7-B701-B2A6-543D1D6FF3C6}"/>
              </a:ext>
            </a:extLst>
          </p:cNvPr>
          <p:cNvSpPr txBox="1"/>
          <p:nvPr/>
        </p:nvSpPr>
        <p:spPr>
          <a:xfrm>
            <a:off x="602167" y="2122038"/>
            <a:ext cx="4735525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 algn="thaiDist">
              <a:buAutoNum type="arabicPeriod"/>
            </a:pPr>
            <a:r>
              <a:rPr lang="th-TH" sz="2800" b="1" dirty="0" err="1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สัมฤทธิผล</a:t>
            </a:r>
            <a:r>
              <a:rPr lang="th-TH" sz="2800" b="1" dirty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ทางวิชาการ </a:t>
            </a:r>
            <a:r>
              <a:rPr lang="th-TH" sz="2800" dirty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ได้แก่ ความรู้ </a:t>
            </a:r>
          </a:p>
          <a:p>
            <a:pPr algn="thaiDist"/>
            <a:r>
              <a:rPr lang="th-TH" sz="2800" dirty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และความสามารถในวิชาการต่างๆ</a:t>
            </a:r>
          </a:p>
          <a:p>
            <a:pPr algn="thaiDist"/>
            <a:r>
              <a:rPr lang="th-TH" sz="2800" dirty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2. </a:t>
            </a:r>
            <a:r>
              <a:rPr lang="th-TH" sz="2800" b="1" dirty="0" err="1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สัมฤทธิผล</a:t>
            </a:r>
            <a:r>
              <a:rPr lang="th-TH" sz="2800" b="1" dirty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ที่ไม่ใช่วิชาการ </a:t>
            </a:r>
            <a:r>
              <a:rPr lang="th-TH" sz="2800" dirty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ได้แก่ คุณลักษณะ</a:t>
            </a:r>
          </a:p>
          <a:p>
            <a:pPr algn="thaiDist"/>
            <a:r>
              <a:rPr lang="th-TH" sz="2800" dirty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อันพึงประสงค์ และสมรรถนะสำคัญของผู้เรียน</a:t>
            </a:r>
            <a:endParaRPr lang="en-US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id="{16F1532B-FAA5-AB34-C83E-18FE375A8253}"/>
              </a:ext>
            </a:extLst>
          </p:cNvPr>
          <p:cNvSpPr txBox="1"/>
          <p:nvPr/>
        </p:nvSpPr>
        <p:spPr>
          <a:xfrm>
            <a:off x="6029093" y="2120434"/>
            <a:ext cx="2682117" cy="84638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th-TH" sz="2400" dirty="0">
              <a:effectLst/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sz="100" dirty="0">
              <a:effectLst/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400" dirty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สังเกต สัมภาษณ์ แบบสอบถาม</a:t>
            </a:r>
            <a:endParaRPr lang="en-US" sz="105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8B77FF6D-D4CE-037A-945C-E09FA16B0FF9}"/>
              </a:ext>
            </a:extLst>
          </p:cNvPr>
          <p:cNvSpPr txBox="1"/>
          <p:nvPr/>
        </p:nvSpPr>
        <p:spPr>
          <a:xfrm>
            <a:off x="6230064" y="2048530"/>
            <a:ext cx="259637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2800" b="1" dirty="0">
                <a:solidFill>
                  <a:srgbClr val="FFC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การประเมินใช้วิธีการ</a:t>
            </a:r>
          </a:p>
        </p:txBody>
      </p:sp>
    </p:spTree>
    <p:extLst>
      <p:ext uri="{BB962C8B-B14F-4D97-AF65-F5344CB8AC3E}">
        <p14:creationId xmlns:p14="http://schemas.microsoft.com/office/powerpoint/2010/main" val="755896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7" name="Google Shape;967;p53"/>
          <p:cNvSpPr/>
          <p:nvPr/>
        </p:nvSpPr>
        <p:spPr>
          <a:xfrm rot="11265001">
            <a:off x="6854318" y="-153550"/>
            <a:ext cx="2634816" cy="744011"/>
          </a:xfrm>
          <a:prstGeom prst="triangle">
            <a:avLst>
              <a:gd name="adj" fmla="val 79071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Google Shape;2733;p65">
            <a:extLst>
              <a:ext uri="{FF2B5EF4-FFF2-40B4-BE49-F238E27FC236}">
                <a16:creationId xmlns:a16="http://schemas.microsoft.com/office/drawing/2014/main" id="{97044E8F-A0F8-D0AC-8825-B0FAF8D745AF}"/>
              </a:ext>
            </a:extLst>
          </p:cNvPr>
          <p:cNvSpPr txBox="1">
            <a:spLocks/>
          </p:cNvSpPr>
          <p:nvPr/>
        </p:nvSpPr>
        <p:spPr>
          <a:xfrm>
            <a:off x="522000" y="0"/>
            <a:ext cx="8100000" cy="692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Be Vietnam"/>
              <a:buNone/>
              <a:defRPr sz="4100" b="0" i="0" u="none" strike="noStrike" cap="none">
                <a:solidFill>
                  <a:srgbClr val="000000"/>
                </a:solidFill>
                <a:latin typeface="Be Vietnam"/>
                <a:ea typeface="Be Vietnam"/>
                <a:cs typeface="Be Vietnam"/>
                <a:sym typeface="Be Vietnam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Be Vietnam"/>
              <a:buNone/>
              <a:defRPr sz="4100" b="0" i="0" u="none" strike="noStrike" cap="none">
                <a:solidFill>
                  <a:srgbClr val="000000"/>
                </a:solidFill>
                <a:latin typeface="Be Vietnam"/>
                <a:ea typeface="Be Vietnam"/>
                <a:cs typeface="Be Vietnam"/>
                <a:sym typeface="Be Vietnam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Be Vietnam"/>
              <a:buNone/>
              <a:defRPr sz="4100" b="0" i="0" u="none" strike="noStrike" cap="none">
                <a:solidFill>
                  <a:srgbClr val="000000"/>
                </a:solidFill>
                <a:latin typeface="Be Vietnam"/>
                <a:ea typeface="Be Vietnam"/>
                <a:cs typeface="Be Vietnam"/>
                <a:sym typeface="Be Vietnam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Be Vietnam"/>
              <a:buNone/>
              <a:defRPr sz="4100" b="0" i="0" u="none" strike="noStrike" cap="none">
                <a:solidFill>
                  <a:srgbClr val="000000"/>
                </a:solidFill>
                <a:latin typeface="Be Vietnam"/>
                <a:ea typeface="Be Vietnam"/>
                <a:cs typeface="Be Vietnam"/>
                <a:sym typeface="Be Vietnam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Be Vietnam"/>
              <a:buNone/>
              <a:defRPr sz="4100" b="0" i="0" u="none" strike="noStrike" cap="none">
                <a:solidFill>
                  <a:srgbClr val="000000"/>
                </a:solidFill>
                <a:latin typeface="Be Vietnam"/>
                <a:ea typeface="Be Vietnam"/>
                <a:cs typeface="Be Vietnam"/>
                <a:sym typeface="Be Vietnam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Be Vietnam"/>
              <a:buNone/>
              <a:defRPr sz="4100" b="0" i="0" u="none" strike="noStrike" cap="none">
                <a:solidFill>
                  <a:srgbClr val="000000"/>
                </a:solidFill>
                <a:latin typeface="Be Vietnam"/>
                <a:ea typeface="Be Vietnam"/>
                <a:cs typeface="Be Vietnam"/>
                <a:sym typeface="Be Vietnam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Be Vietnam"/>
              <a:buNone/>
              <a:defRPr sz="4100" b="0" i="0" u="none" strike="noStrike" cap="none">
                <a:solidFill>
                  <a:srgbClr val="000000"/>
                </a:solidFill>
                <a:latin typeface="Be Vietnam"/>
                <a:ea typeface="Be Vietnam"/>
                <a:cs typeface="Be Vietnam"/>
                <a:sym typeface="Be Vietnam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Be Vietnam"/>
              <a:buNone/>
              <a:defRPr sz="4100" b="0" i="0" u="none" strike="noStrike" cap="none">
                <a:solidFill>
                  <a:srgbClr val="000000"/>
                </a:solidFill>
                <a:latin typeface="Be Vietnam"/>
                <a:ea typeface="Be Vietnam"/>
                <a:cs typeface="Be Vietnam"/>
                <a:sym typeface="Be Vietnam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Be Vietnam"/>
              <a:buNone/>
              <a:defRPr sz="4100" b="0" i="0" u="none" strike="noStrike" cap="none">
                <a:solidFill>
                  <a:srgbClr val="000000"/>
                </a:solidFill>
                <a:latin typeface="Be Vietnam"/>
                <a:ea typeface="Be Vietnam"/>
                <a:cs typeface="Be Vietnam"/>
                <a:sym typeface="Be Vietnam"/>
              </a:defRPr>
            </a:lvl9pPr>
          </a:lstStyle>
          <a:p>
            <a:pPr algn="ctr"/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สิ่งที่ต้องประเมินในหลักสูตรสถานศึกษา</a:t>
            </a:r>
            <a:endParaRPr lang="th-TH" dirty="0"/>
          </a:p>
        </p:txBody>
      </p:sp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7307F31F-F5C1-B20A-5164-DDF24A468A26}"/>
              </a:ext>
            </a:extLst>
          </p:cNvPr>
          <p:cNvSpPr txBox="1"/>
          <p:nvPr/>
        </p:nvSpPr>
        <p:spPr>
          <a:xfrm>
            <a:off x="148710" y="1033800"/>
            <a:ext cx="4735524" cy="646331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th-TH" sz="3600" b="1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การประเมินระบบหลักสูตร</a:t>
            </a:r>
          </a:p>
        </p:txBody>
      </p:sp>
      <p:sp>
        <p:nvSpPr>
          <p:cNvPr id="11" name="กล่องข้อความ 10">
            <a:extLst>
              <a:ext uri="{FF2B5EF4-FFF2-40B4-BE49-F238E27FC236}">
                <a16:creationId xmlns:a16="http://schemas.microsoft.com/office/drawing/2014/main" id="{9D90793D-DFC7-B701-B2A6-543D1D6FF3C6}"/>
              </a:ext>
            </a:extLst>
          </p:cNvPr>
          <p:cNvSpPr txBox="1"/>
          <p:nvPr/>
        </p:nvSpPr>
        <p:spPr>
          <a:xfrm>
            <a:off x="602167" y="2122038"/>
            <a:ext cx="4936272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thaiDist"/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เป็นการประเมินหลักสูตร</a:t>
            </a: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ในภาพรวม 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ทั้งระบบไปพร้อมกัน คือ ประเมินเอกสารหลักสูตร ประเมินการใช้หลักสูตร และประเมิน</a:t>
            </a:r>
            <a:r>
              <a:rPr lang="th-TH" sz="28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สัมฤทธิผล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ของหลักสูตร โดยใช้รูปแบบการประเมินหลักสูตรมีหลากหลายรูปแบบ</a:t>
            </a:r>
            <a:endParaRPr lang="en-US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id="{16F1532B-FAA5-AB34-C83E-18FE375A8253}"/>
              </a:ext>
            </a:extLst>
          </p:cNvPr>
          <p:cNvSpPr txBox="1"/>
          <p:nvPr/>
        </p:nvSpPr>
        <p:spPr>
          <a:xfrm>
            <a:off x="5605348" y="2097667"/>
            <a:ext cx="3404838" cy="195438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th-TH" sz="2400" dirty="0">
              <a:effectLst/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sz="100" dirty="0">
              <a:effectLst/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th-TH" sz="2400" dirty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เช่น รูปแบบการประเมินหลักสูตรของ</a:t>
            </a:r>
            <a:r>
              <a:rPr lang="th-TH" sz="2400" b="1" dirty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สต</a:t>
            </a:r>
            <a:r>
              <a:rPr lang="th-TH" sz="2400" b="1" dirty="0" err="1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ัฟเฟิล</a:t>
            </a:r>
            <a:r>
              <a:rPr lang="th-TH" sz="2400" b="1" dirty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บีม  </a:t>
            </a:r>
            <a:r>
              <a:rPr lang="th-TH" sz="2400" dirty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รูปแบบการประเมินหลักสูตรของ</a:t>
            </a:r>
            <a:r>
              <a:rPr lang="th-TH" sz="2400" b="1" dirty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ไท</a:t>
            </a:r>
            <a:r>
              <a:rPr lang="th-TH" sz="2400" b="1" dirty="0" err="1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เล</a:t>
            </a:r>
            <a:r>
              <a:rPr lang="th-TH" sz="2400" b="1" dirty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อร์  </a:t>
            </a:r>
            <a:r>
              <a:rPr lang="th-TH" sz="2400" dirty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รูปแบบการประเมินหลักสูตรของ</a:t>
            </a:r>
            <a:r>
              <a:rPr lang="th-TH" sz="2400" b="1" dirty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โพรวัส</a:t>
            </a:r>
            <a:r>
              <a:rPr lang="th-TH" sz="2400" dirty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เป็นต้น</a:t>
            </a:r>
            <a:endParaRPr lang="en-US" sz="105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8B77FF6D-D4CE-037A-945C-E09FA16B0FF9}"/>
              </a:ext>
            </a:extLst>
          </p:cNvPr>
          <p:cNvSpPr txBox="1"/>
          <p:nvPr/>
        </p:nvSpPr>
        <p:spPr>
          <a:xfrm>
            <a:off x="5822794" y="2025763"/>
            <a:ext cx="309471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2800" b="1" dirty="0">
                <a:solidFill>
                  <a:srgbClr val="FFC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รูปแบบการประเมินหลักสูตร</a:t>
            </a:r>
          </a:p>
        </p:txBody>
      </p:sp>
    </p:spTree>
    <p:extLst>
      <p:ext uri="{BB962C8B-B14F-4D97-AF65-F5344CB8AC3E}">
        <p14:creationId xmlns:p14="http://schemas.microsoft.com/office/powerpoint/2010/main" val="11258520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863;p48">
            <a:extLst>
              <a:ext uri="{FF2B5EF4-FFF2-40B4-BE49-F238E27FC236}">
                <a16:creationId xmlns:a16="http://schemas.microsoft.com/office/drawing/2014/main" id="{C3DEA44F-09F1-01F8-9EAC-FEBEA0404848}"/>
              </a:ext>
            </a:extLst>
          </p:cNvPr>
          <p:cNvSpPr/>
          <p:nvPr/>
        </p:nvSpPr>
        <p:spPr>
          <a:xfrm rot="18298596">
            <a:off x="2247130" y="1375822"/>
            <a:ext cx="4471187" cy="2665733"/>
          </a:xfrm>
          <a:custGeom>
            <a:avLst/>
            <a:gdLst/>
            <a:ahLst/>
            <a:cxnLst/>
            <a:rect l="l" t="t" r="r" b="b"/>
            <a:pathLst>
              <a:path w="197275" h="113916" extrusionOk="0">
                <a:moveTo>
                  <a:pt x="98637" y="0"/>
                </a:moveTo>
                <a:cubicBezTo>
                  <a:pt x="44165" y="0"/>
                  <a:pt x="0" y="25518"/>
                  <a:pt x="0" y="56974"/>
                </a:cubicBezTo>
                <a:cubicBezTo>
                  <a:pt x="0" y="88430"/>
                  <a:pt x="44165" y="113915"/>
                  <a:pt x="98637" y="113915"/>
                </a:cubicBezTo>
                <a:cubicBezTo>
                  <a:pt x="153109" y="113915"/>
                  <a:pt x="197274" y="88430"/>
                  <a:pt x="197274" y="56974"/>
                </a:cubicBezTo>
                <a:cubicBezTo>
                  <a:pt x="197274" y="25518"/>
                  <a:pt x="153109" y="0"/>
                  <a:pt x="98637" y="0"/>
                </a:cubicBezTo>
                <a:close/>
              </a:path>
            </a:pathLst>
          </a:custGeom>
          <a:solidFill>
            <a:srgbClr val="F5F5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3" name="Google Shape;863;p48"/>
          <p:cNvSpPr/>
          <p:nvPr/>
        </p:nvSpPr>
        <p:spPr>
          <a:xfrm>
            <a:off x="1872260" y="1289968"/>
            <a:ext cx="5081888" cy="2563564"/>
          </a:xfrm>
          <a:custGeom>
            <a:avLst/>
            <a:gdLst/>
            <a:ahLst/>
            <a:cxnLst/>
            <a:rect l="l" t="t" r="r" b="b"/>
            <a:pathLst>
              <a:path w="197275" h="113916" extrusionOk="0">
                <a:moveTo>
                  <a:pt x="98637" y="0"/>
                </a:moveTo>
                <a:cubicBezTo>
                  <a:pt x="44165" y="0"/>
                  <a:pt x="0" y="25518"/>
                  <a:pt x="0" y="56974"/>
                </a:cubicBezTo>
                <a:cubicBezTo>
                  <a:pt x="0" y="88430"/>
                  <a:pt x="44165" y="113915"/>
                  <a:pt x="98637" y="113915"/>
                </a:cubicBezTo>
                <a:cubicBezTo>
                  <a:pt x="153109" y="113915"/>
                  <a:pt x="197274" y="88430"/>
                  <a:pt x="197274" y="56974"/>
                </a:cubicBezTo>
                <a:cubicBezTo>
                  <a:pt x="197274" y="25518"/>
                  <a:pt x="153109" y="0"/>
                  <a:pt x="98637" y="0"/>
                </a:cubicBezTo>
                <a:close/>
              </a:path>
            </a:pathLst>
          </a:custGeom>
          <a:solidFill>
            <a:srgbClr val="F5F5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cxnSp>
        <p:nvCxnSpPr>
          <p:cNvPr id="869" name="Google Shape;869;p48"/>
          <p:cNvCxnSpPr>
            <a:cxnSpLocks/>
          </p:cNvCxnSpPr>
          <p:nvPr/>
        </p:nvCxnSpPr>
        <p:spPr>
          <a:xfrm>
            <a:off x="2337717" y="1746222"/>
            <a:ext cx="1178634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70" name="Google Shape;870;p48"/>
          <p:cNvSpPr txBox="1">
            <a:spLocks noGrp="1"/>
          </p:cNvSpPr>
          <p:nvPr>
            <p:ph type="title"/>
          </p:nvPr>
        </p:nvSpPr>
        <p:spPr>
          <a:xfrm>
            <a:off x="2199362" y="112820"/>
            <a:ext cx="5081888" cy="76198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39700" indent="0" algn="thaiDist">
              <a:buNone/>
            </a:pPr>
            <a:r>
              <a:rPr lang="th-TH" sz="4400" b="1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ขั้นตอนการประเมินหลักสูตร</a:t>
            </a:r>
          </a:p>
        </p:txBody>
      </p:sp>
      <p:sp>
        <p:nvSpPr>
          <p:cNvPr id="877" name="Google Shape;877;p48"/>
          <p:cNvSpPr txBox="1">
            <a:spLocks noGrp="1"/>
          </p:cNvSpPr>
          <p:nvPr>
            <p:ph type="subTitle" idx="4294967295"/>
          </p:nvPr>
        </p:nvSpPr>
        <p:spPr>
          <a:xfrm>
            <a:off x="5812975" y="4140325"/>
            <a:ext cx="1070700" cy="36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dirty="0">
                <a:solidFill>
                  <a:schemeClr val="lt1"/>
                </a:solidFill>
                <a:latin typeface="Be Vietnam"/>
                <a:ea typeface="Be Vietnam"/>
                <a:cs typeface="Be Vietnam"/>
                <a:sym typeface="Be Vietnam"/>
              </a:rPr>
              <a:t>MARS</a:t>
            </a:r>
            <a:endParaRPr dirty="0">
              <a:solidFill>
                <a:schemeClr val="lt1"/>
              </a:solidFill>
              <a:latin typeface="Be Vietnam"/>
              <a:ea typeface="Be Vietnam"/>
              <a:cs typeface="Be Vietnam"/>
              <a:sym typeface="Be Vietnam"/>
            </a:endParaRPr>
          </a:p>
        </p:txBody>
      </p:sp>
      <p:sp>
        <p:nvSpPr>
          <p:cNvPr id="878" name="Google Shape;878;p48"/>
          <p:cNvSpPr txBox="1">
            <a:spLocks noGrp="1"/>
          </p:cNvSpPr>
          <p:nvPr>
            <p:ph type="subTitle" idx="4294967295"/>
          </p:nvPr>
        </p:nvSpPr>
        <p:spPr>
          <a:xfrm>
            <a:off x="7439250" y="1450300"/>
            <a:ext cx="1070700" cy="36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dirty="0">
                <a:solidFill>
                  <a:schemeClr val="lt1"/>
                </a:solidFill>
                <a:latin typeface="Be Vietnam"/>
                <a:ea typeface="Be Vietnam"/>
                <a:cs typeface="Be Vietnam"/>
                <a:sym typeface="Be Vietnam"/>
              </a:rPr>
              <a:t>JUPTER</a:t>
            </a:r>
            <a:endParaRPr dirty="0">
              <a:solidFill>
                <a:schemeClr val="lt1"/>
              </a:solidFill>
              <a:latin typeface="Be Vietnam"/>
              <a:ea typeface="Be Vietnam"/>
              <a:cs typeface="Be Vietnam"/>
              <a:sym typeface="Be Vietnam"/>
            </a:endParaRPr>
          </a:p>
        </p:txBody>
      </p:sp>
      <p:sp>
        <p:nvSpPr>
          <p:cNvPr id="880" name="Google Shape;880;p48"/>
          <p:cNvSpPr/>
          <p:nvPr/>
        </p:nvSpPr>
        <p:spPr>
          <a:xfrm flipH="1">
            <a:off x="3222480" y="1134725"/>
            <a:ext cx="716535" cy="339479"/>
          </a:xfrm>
          <a:prstGeom prst="triangle">
            <a:avLst>
              <a:gd name="adj" fmla="val 67248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2" name="Google Shape;882;p48"/>
          <p:cNvSpPr/>
          <p:nvPr/>
        </p:nvSpPr>
        <p:spPr>
          <a:xfrm>
            <a:off x="74340" y="1134207"/>
            <a:ext cx="716535" cy="339479"/>
          </a:xfrm>
          <a:prstGeom prst="triangle">
            <a:avLst>
              <a:gd name="adj" fmla="val 29156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สี่เหลี่ยมผืนผ้า: มุมมน 6">
            <a:extLst>
              <a:ext uri="{FF2B5EF4-FFF2-40B4-BE49-F238E27FC236}">
                <a16:creationId xmlns:a16="http://schemas.microsoft.com/office/drawing/2014/main" id="{78268E25-55D7-F5B3-0960-8C1EDE605BE2}"/>
              </a:ext>
            </a:extLst>
          </p:cNvPr>
          <p:cNvSpPr/>
          <p:nvPr/>
        </p:nvSpPr>
        <p:spPr>
          <a:xfrm>
            <a:off x="74340" y="1450300"/>
            <a:ext cx="2279908" cy="512315"/>
          </a:xfrm>
          <a:prstGeom prst="roundRect">
            <a:avLst/>
          </a:prstGeom>
          <a:solidFill>
            <a:srgbClr val="434343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กล่องข้อความ 8">
            <a:extLst>
              <a:ext uri="{FF2B5EF4-FFF2-40B4-BE49-F238E27FC236}">
                <a16:creationId xmlns:a16="http://schemas.microsoft.com/office/drawing/2014/main" id="{38D1B3E1-FFA4-D890-21F3-25A3865F6622}"/>
              </a:ext>
            </a:extLst>
          </p:cNvPr>
          <p:cNvSpPr txBox="1"/>
          <p:nvPr/>
        </p:nvSpPr>
        <p:spPr>
          <a:xfrm>
            <a:off x="0" y="1488122"/>
            <a:ext cx="263228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2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กำหนดวัตถุประสงค์การประเมิน</a:t>
            </a:r>
          </a:p>
        </p:txBody>
      </p:sp>
      <p:sp>
        <p:nvSpPr>
          <p:cNvPr id="11" name="สี่เหลี่ยมผืนผ้า: มุมมน 10">
            <a:extLst>
              <a:ext uri="{FF2B5EF4-FFF2-40B4-BE49-F238E27FC236}">
                <a16:creationId xmlns:a16="http://schemas.microsoft.com/office/drawing/2014/main" id="{7F573867-F3E9-2C4D-BCD6-D441C64CDF2B}"/>
              </a:ext>
            </a:extLst>
          </p:cNvPr>
          <p:cNvSpPr/>
          <p:nvPr/>
        </p:nvSpPr>
        <p:spPr>
          <a:xfrm>
            <a:off x="2795621" y="1473686"/>
            <a:ext cx="2832030" cy="1923589"/>
          </a:xfrm>
          <a:prstGeom prst="roundRect">
            <a:avLst/>
          </a:prstGeom>
          <a:solidFill>
            <a:srgbClr val="FFC100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กล่องข้อความ 12">
            <a:extLst>
              <a:ext uri="{FF2B5EF4-FFF2-40B4-BE49-F238E27FC236}">
                <a16:creationId xmlns:a16="http://schemas.microsoft.com/office/drawing/2014/main" id="{A3891875-7FFB-6E94-12C2-C71A99513F77}"/>
              </a:ext>
            </a:extLst>
          </p:cNvPr>
          <p:cNvSpPr txBox="1"/>
          <p:nvPr/>
        </p:nvSpPr>
        <p:spPr>
          <a:xfrm>
            <a:off x="2797503" y="1422601"/>
            <a:ext cx="4598018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9700" indent="0" algn="thaiDist">
              <a:buNone/>
            </a:pPr>
            <a:r>
              <a:rPr lang="th-TH" sz="2000" b="1" dirty="0">
                <a:solidFill>
                  <a:schemeClr val="bg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วางแผนออกแบบการประเมินผล</a:t>
            </a:r>
          </a:p>
          <a:p>
            <a:pPr marL="139700" indent="0" algn="thaiDist">
              <a:buNone/>
            </a:pPr>
            <a:r>
              <a:rPr lang="en-US" sz="2000" dirty="0">
                <a:solidFill>
                  <a:schemeClr val="bg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*</a:t>
            </a:r>
            <a:r>
              <a:rPr lang="th-TH" sz="2000" dirty="0">
                <a:solidFill>
                  <a:schemeClr val="bg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กำหนดกลุ่มตัวอย่าง</a:t>
            </a:r>
          </a:p>
          <a:p>
            <a:pPr marL="139700" indent="0" algn="thaiDist">
              <a:buNone/>
            </a:pPr>
            <a:r>
              <a:rPr lang="en-US" sz="2000" dirty="0">
                <a:solidFill>
                  <a:schemeClr val="bg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*</a:t>
            </a:r>
            <a:r>
              <a:rPr lang="th-TH" sz="2000" dirty="0">
                <a:solidFill>
                  <a:schemeClr val="bg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แหล่งข้อมูล</a:t>
            </a:r>
          </a:p>
          <a:p>
            <a:pPr marL="139700" indent="0" algn="thaiDist">
              <a:buNone/>
            </a:pPr>
            <a:r>
              <a:rPr lang="th-TH" sz="2000" dirty="0">
                <a:solidFill>
                  <a:schemeClr val="bg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* พัฒนาเครื่องมือและวิธีเก็บรวบรวม</a:t>
            </a:r>
          </a:p>
          <a:p>
            <a:pPr marL="139700" indent="0" algn="thaiDist">
              <a:buNone/>
            </a:pPr>
            <a:r>
              <a:rPr lang="en-US" sz="2000" dirty="0">
                <a:solidFill>
                  <a:schemeClr val="bg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*</a:t>
            </a:r>
            <a:r>
              <a:rPr lang="th-TH" sz="2000" dirty="0">
                <a:solidFill>
                  <a:schemeClr val="bg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เกณฑ์การประเมิน</a:t>
            </a:r>
          </a:p>
          <a:p>
            <a:pPr marL="139700" indent="0" algn="thaiDist">
              <a:buNone/>
            </a:pPr>
            <a:r>
              <a:rPr lang="en-US" sz="2000" dirty="0">
                <a:solidFill>
                  <a:schemeClr val="bg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*</a:t>
            </a:r>
            <a:r>
              <a:rPr lang="th-TH" sz="2000" dirty="0">
                <a:solidFill>
                  <a:schemeClr val="bg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กำหนดเวลา</a:t>
            </a:r>
          </a:p>
        </p:txBody>
      </p:sp>
      <p:sp>
        <p:nvSpPr>
          <p:cNvPr id="14" name="สี่เหลี่ยมผืนผ้า: มุมมน 13">
            <a:extLst>
              <a:ext uri="{FF2B5EF4-FFF2-40B4-BE49-F238E27FC236}">
                <a16:creationId xmlns:a16="http://schemas.microsoft.com/office/drawing/2014/main" id="{37F30CCF-F7EC-67E7-842D-7DBE24484520}"/>
              </a:ext>
            </a:extLst>
          </p:cNvPr>
          <p:cNvSpPr/>
          <p:nvPr/>
        </p:nvSpPr>
        <p:spPr>
          <a:xfrm>
            <a:off x="6379493" y="1539643"/>
            <a:ext cx="2279908" cy="512315"/>
          </a:xfrm>
          <a:prstGeom prst="roundRect">
            <a:avLst/>
          </a:prstGeom>
          <a:solidFill>
            <a:srgbClr val="434343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Google Shape;869;p48">
            <a:extLst>
              <a:ext uri="{FF2B5EF4-FFF2-40B4-BE49-F238E27FC236}">
                <a16:creationId xmlns:a16="http://schemas.microsoft.com/office/drawing/2014/main" id="{FE5E65B6-E024-4A03-6D3F-734C3212060F}"/>
              </a:ext>
            </a:extLst>
          </p:cNvPr>
          <p:cNvCxnSpPr>
            <a:cxnSpLocks/>
          </p:cNvCxnSpPr>
          <p:nvPr/>
        </p:nvCxnSpPr>
        <p:spPr>
          <a:xfrm>
            <a:off x="5627651" y="1746222"/>
            <a:ext cx="1178634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9" name="กล่องข้อความ 18">
            <a:extLst>
              <a:ext uri="{FF2B5EF4-FFF2-40B4-BE49-F238E27FC236}">
                <a16:creationId xmlns:a16="http://schemas.microsoft.com/office/drawing/2014/main" id="{BC7D6B0E-DF20-EF6D-C307-54B674D5F294}"/>
              </a:ext>
            </a:extLst>
          </p:cNvPr>
          <p:cNvSpPr txBox="1"/>
          <p:nvPr/>
        </p:nvSpPr>
        <p:spPr>
          <a:xfrm>
            <a:off x="6423356" y="1592440"/>
            <a:ext cx="254433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9700" indent="0" algn="thaiDist">
              <a:buNone/>
            </a:pPr>
            <a:r>
              <a:rPr lang="th-TH" sz="2000" b="1" dirty="0">
                <a:solidFill>
                  <a:schemeClr val="bg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เก็บรวบรวมข้อมูล</a:t>
            </a:r>
          </a:p>
        </p:txBody>
      </p:sp>
      <p:sp>
        <p:nvSpPr>
          <p:cNvPr id="20" name="Google Shape;882;p48">
            <a:extLst>
              <a:ext uri="{FF2B5EF4-FFF2-40B4-BE49-F238E27FC236}">
                <a16:creationId xmlns:a16="http://schemas.microsoft.com/office/drawing/2014/main" id="{D70BD8AD-0665-6ABF-AAD3-4C3EEDD631B2}"/>
              </a:ext>
            </a:extLst>
          </p:cNvPr>
          <p:cNvSpPr/>
          <p:nvPr/>
        </p:nvSpPr>
        <p:spPr>
          <a:xfrm>
            <a:off x="6404689" y="1198430"/>
            <a:ext cx="716535" cy="339479"/>
          </a:xfrm>
          <a:prstGeom prst="triangle">
            <a:avLst>
              <a:gd name="adj" fmla="val 29156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สี่เหลี่ยมผืนผ้า: มุมมน 22">
            <a:extLst>
              <a:ext uri="{FF2B5EF4-FFF2-40B4-BE49-F238E27FC236}">
                <a16:creationId xmlns:a16="http://schemas.microsoft.com/office/drawing/2014/main" id="{5B5285BF-F084-8AC0-7114-A4C1D6C05719}"/>
              </a:ext>
            </a:extLst>
          </p:cNvPr>
          <p:cNvSpPr/>
          <p:nvPr/>
        </p:nvSpPr>
        <p:spPr>
          <a:xfrm>
            <a:off x="6423356" y="3826571"/>
            <a:ext cx="2345837" cy="574754"/>
          </a:xfrm>
          <a:prstGeom prst="roundRect">
            <a:avLst/>
          </a:prstGeom>
          <a:solidFill>
            <a:srgbClr val="FFC100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สี่เหลี่ยมผืนผ้า: มุมมน 23">
            <a:extLst>
              <a:ext uri="{FF2B5EF4-FFF2-40B4-BE49-F238E27FC236}">
                <a16:creationId xmlns:a16="http://schemas.microsoft.com/office/drawing/2014/main" id="{CE030D56-6DF9-415F-9681-C4C75849BE28}"/>
              </a:ext>
            </a:extLst>
          </p:cNvPr>
          <p:cNvSpPr/>
          <p:nvPr/>
        </p:nvSpPr>
        <p:spPr>
          <a:xfrm>
            <a:off x="2927034" y="3871271"/>
            <a:ext cx="2279908" cy="512315"/>
          </a:xfrm>
          <a:prstGeom prst="roundRect">
            <a:avLst/>
          </a:prstGeom>
          <a:solidFill>
            <a:srgbClr val="434343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Google Shape;869;p48">
            <a:extLst>
              <a:ext uri="{FF2B5EF4-FFF2-40B4-BE49-F238E27FC236}">
                <a16:creationId xmlns:a16="http://schemas.microsoft.com/office/drawing/2014/main" id="{8C714F6B-2B08-5B64-5583-E09ABEE00F17}"/>
              </a:ext>
            </a:extLst>
          </p:cNvPr>
          <p:cNvCxnSpPr>
            <a:cxnSpLocks/>
          </p:cNvCxnSpPr>
          <p:nvPr/>
        </p:nvCxnSpPr>
        <p:spPr>
          <a:xfrm>
            <a:off x="5223658" y="4140325"/>
            <a:ext cx="1178634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6" name="Google Shape;869;p48">
            <a:extLst>
              <a:ext uri="{FF2B5EF4-FFF2-40B4-BE49-F238E27FC236}">
                <a16:creationId xmlns:a16="http://schemas.microsoft.com/office/drawing/2014/main" id="{A1173A6A-E917-5D10-4511-49737E9130EE}"/>
              </a:ext>
            </a:extLst>
          </p:cNvPr>
          <p:cNvCxnSpPr>
            <a:cxnSpLocks/>
            <a:endCxn id="23" idx="0"/>
          </p:cNvCxnSpPr>
          <p:nvPr/>
        </p:nvCxnSpPr>
        <p:spPr>
          <a:xfrm>
            <a:off x="7596274" y="2051958"/>
            <a:ext cx="1" cy="1774613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0" name="กล่องข้อความ 29">
            <a:extLst>
              <a:ext uri="{FF2B5EF4-FFF2-40B4-BE49-F238E27FC236}">
                <a16:creationId xmlns:a16="http://schemas.microsoft.com/office/drawing/2014/main" id="{2C05E05A-A9FC-4B86-61C6-2A9A0162D05A}"/>
              </a:ext>
            </a:extLst>
          </p:cNvPr>
          <p:cNvSpPr txBox="1"/>
          <p:nvPr/>
        </p:nvSpPr>
        <p:spPr>
          <a:xfrm>
            <a:off x="3090072" y="3942875"/>
            <a:ext cx="203583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2000" b="1" dirty="0">
                <a:solidFill>
                  <a:schemeClr val="bg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รายงานผลการประเมิน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1" name="กล่องข้อความ 30">
            <a:extLst>
              <a:ext uri="{FF2B5EF4-FFF2-40B4-BE49-F238E27FC236}">
                <a16:creationId xmlns:a16="http://schemas.microsoft.com/office/drawing/2014/main" id="{1A894C91-E898-6B01-75F8-FE055D6BD65E}"/>
              </a:ext>
            </a:extLst>
          </p:cNvPr>
          <p:cNvSpPr txBox="1"/>
          <p:nvPr/>
        </p:nvSpPr>
        <p:spPr>
          <a:xfrm>
            <a:off x="6613926" y="3885966"/>
            <a:ext cx="203583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2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วิเคราะห์ข้อมูล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2" name="Google Shape;882;p48">
            <a:extLst>
              <a:ext uri="{FF2B5EF4-FFF2-40B4-BE49-F238E27FC236}">
                <a16:creationId xmlns:a16="http://schemas.microsoft.com/office/drawing/2014/main" id="{29F2F460-F58F-E27E-4F87-C98BA5E81581}"/>
              </a:ext>
            </a:extLst>
          </p:cNvPr>
          <p:cNvSpPr/>
          <p:nvPr/>
        </p:nvSpPr>
        <p:spPr>
          <a:xfrm>
            <a:off x="3011001" y="3530270"/>
            <a:ext cx="716535" cy="339479"/>
          </a:xfrm>
          <a:prstGeom prst="triangle">
            <a:avLst>
              <a:gd name="adj" fmla="val 29156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880;p48">
            <a:extLst>
              <a:ext uri="{FF2B5EF4-FFF2-40B4-BE49-F238E27FC236}">
                <a16:creationId xmlns:a16="http://schemas.microsoft.com/office/drawing/2014/main" id="{4076E864-701E-7607-AAF8-B89A42C62CDA}"/>
              </a:ext>
            </a:extLst>
          </p:cNvPr>
          <p:cNvSpPr/>
          <p:nvPr/>
        </p:nvSpPr>
        <p:spPr>
          <a:xfrm flipH="1">
            <a:off x="6465804" y="3495515"/>
            <a:ext cx="716535" cy="339479"/>
          </a:xfrm>
          <a:prstGeom prst="triangle">
            <a:avLst>
              <a:gd name="adj" fmla="val 67248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กล่องข้อความ 33">
            <a:extLst>
              <a:ext uri="{FF2B5EF4-FFF2-40B4-BE49-F238E27FC236}">
                <a16:creationId xmlns:a16="http://schemas.microsoft.com/office/drawing/2014/main" id="{F46748D7-B337-DF59-0C21-946B9E2FE1FC}"/>
              </a:ext>
            </a:extLst>
          </p:cNvPr>
          <p:cNvSpPr txBox="1"/>
          <p:nvPr/>
        </p:nvSpPr>
        <p:spPr>
          <a:xfrm>
            <a:off x="192729" y="1103891"/>
            <a:ext cx="43217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2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5" name="กล่องข้อความ 34">
            <a:extLst>
              <a:ext uri="{FF2B5EF4-FFF2-40B4-BE49-F238E27FC236}">
                <a16:creationId xmlns:a16="http://schemas.microsoft.com/office/drawing/2014/main" id="{7399A5EB-3BA4-AFB1-312D-DA9F7A0915D4}"/>
              </a:ext>
            </a:extLst>
          </p:cNvPr>
          <p:cNvSpPr txBox="1"/>
          <p:nvPr/>
        </p:nvSpPr>
        <p:spPr>
          <a:xfrm>
            <a:off x="3371045" y="1108636"/>
            <a:ext cx="43217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2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6" name="กล่องข้อความ 35">
            <a:extLst>
              <a:ext uri="{FF2B5EF4-FFF2-40B4-BE49-F238E27FC236}">
                <a16:creationId xmlns:a16="http://schemas.microsoft.com/office/drawing/2014/main" id="{C44F6B7A-5866-B7E8-4669-C216424A0ED9}"/>
              </a:ext>
            </a:extLst>
          </p:cNvPr>
          <p:cNvSpPr txBox="1"/>
          <p:nvPr/>
        </p:nvSpPr>
        <p:spPr>
          <a:xfrm>
            <a:off x="6556637" y="1168120"/>
            <a:ext cx="43217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2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7" name="กล่องข้อความ 36">
            <a:extLst>
              <a:ext uri="{FF2B5EF4-FFF2-40B4-BE49-F238E27FC236}">
                <a16:creationId xmlns:a16="http://schemas.microsoft.com/office/drawing/2014/main" id="{9D71E8A0-C935-DC93-F3B0-00EA7C2C3494}"/>
              </a:ext>
            </a:extLst>
          </p:cNvPr>
          <p:cNvSpPr txBox="1"/>
          <p:nvPr/>
        </p:nvSpPr>
        <p:spPr>
          <a:xfrm>
            <a:off x="6627666" y="3494226"/>
            <a:ext cx="43217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2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8" name="กล่องข้อความ 37">
            <a:extLst>
              <a:ext uri="{FF2B5EF4-FFF2-40B4-BE49-F238E27FC236}">
                <a16:creationId xmlns:a16="http://schemas.microsoft.com/office/drawing/2014/main" id="{B9FA3422-9C5F-71DF-D477-002DE9816A20}"/>
              </a:ext>
            </a:extLst>
          </p:cNvPr>
          <p:cNvSpPr txBox="1"/>
          <p:nvPr/>
        </p:nvSpPr>
        <p:spPr>
          <a:xfrm>
            <a:off x="3154959" y="3515023"/>
            <a:ext cx="43217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2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Google Shape;869;p48">
            <a:extLst>
              <a:ext uri="{FF2B5EF4-FFF2-40B4-BE49-F238E27FC236}">
                <a16:creationId xmlns:a16="http://schemas.microsoft.com/office/drawing/2014/main" id="{5851649D-D17A-BF93-6A49-389822729AC0}"/>
              </a:ext>
            </a:extLst>
          </p:cNvPr>
          <p:cNvCxnSpPr>
            <a:cxnSpLocks/>
          </p:cNvCxnSpPr>
          <p:nvPr/>
        </p:nvCxnSpPr>
        <p:spPr>
          <a:xfrm>
            <a:off x="2512741" y="2914121"/>
            <a:ext cx="557560" cy="0"/>
          </a:xfrm>
          <a:prstGeom prst="straightConnector1">
            <a:avLst/>
          </a:prstGeom>
          <a:noFill/>
          <a:ln w="28575" cap="flat" cmpd="sng">
            <a:solidFill>
              <a:srgbClr val="FFC10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2" name="Google Shape;869;p48">
            <a:extLst>
              <a:ext uri="{FF2B5EF4-FFF2-40B4-BE49-F238E27FC236}">
                <a16:creationId xmlns:a16="http://schemas.microsoft.com/office/drawing/2014/main" id="{60E45401-162F-09B6-97D2-F63D6CA1EE22}"/>
              </a:ext>
            </a:extLst>
          </p:cNvPr>
          <p:cNvCxnSpPr>
            <a:cxnSpLocks/>
          </p:cNvCxnSpPr>
          <p:nvPr/>
        </p:nvCxnSpPr>
        <p:spPr>
          <a:xfrm>
            <a:off x="4331516" y="2914121"/>
            <a:ext cx="557560" cy="0"/>
          </a:xfrm>
          <a:prstGeom prst="straightConnector1">
            <a:avLst/>
          </a:prstGeom>
          <a:noFill/>
          <a:ln w="28575" cap="flat" cmpd="sng">
            <a:solidFill>
              <a:srgbClr val="FFC10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3" name="Google Shape;869;p48">
            <a:extLst>
              <a:ext uri="{FF2B5EF4-FFF2-40B4-BE49-F238E27FC236}">
                <a16:creationId xmlns:a16="http://schemas.microsoft.com/office/drawing/2014/main" id="{4E455D9C-BCD4-B35A-53B2-BA2BCD9C6E89}"/>
              </a:ext>
            </a:extLst>
          </p:cNvPr>
          <p:cNvCxnSpPr>
            <a:cxnSpLocks/>
          </p:cNvCxnSpPr>
          <p:nvPr/>
        </p:nvCxnSpPr>
        <p:spPr>
          <a:xfrm>
            <a:off x="6255833" y="2914121"/>
            <a:ext cx="557560" cy="0"/>
          </a:xfrm>
          <a:prstGeom prst="straightConnector1">
            <a:avLst/>
          </a:prstGeom>
          <a:noFill/>
          <a:ln w="28575" cap="flat" cmpd="sng">
            <a:solidFill>
              <a:srgbClr val="FFC100"/>
            </a:solidFill>
            <a:prstDash val="solid"/>
            <a:round/>
            <a:headEnd type="none" w="med" len="med"/>
            <a:tailEnd type="triangle" w="med" len="med"/>
          </a:ln>
        </p:spPr>
      </p:cxnSp>
      <p:graphicFrame>
        <p:nvGraphicFramePr>
          <p:cNvPr id="3269" name="Google Shape;3269;p69"/>
          <p:cNvGraphicFramePr/>
          <p:nvPr>
            <p:extLst>
              <p:ext uri="{D42A27DB-BD31-4B8C-83A1-F6EECF244321}">
                <p14:modId xmlns:p14="http://schemas.microsoft.com/office/powerpoint/2010/main" val="3713938719"/>
              </p:ext>
            </p:extLst>
          </p:nvPr>
        </p:nvGraphicFramePr>
        <p:xfrm>
          <a:off x="894308" y="728667"/>
          <a:ext cx="7649738" cy="3506918"/>
        </p:xfrm>
        <a:graphic>
          <a:graphicData uri="http://schemas.openxmlformats.org/drawingml/2006/table">
            <a:tbl>
              <a:tblPr>
                <a:noFill/>
                <a:tableStyleId>{F9369115-884E-433B-8054-8E31CF49261C}</a:tableStyleId>
              </a:tblPr>
              <a:tblGrid>
                <a:gridCol w="20000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32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53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910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8562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Context </a:t>
                      </a:r>
                      <a:r>
                        <a:rPr lang="en-US" sz="2000" b="1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Evaluatoin</a:t>
                      </a:r>
                      <a:endParaRPr lang="en-US" sz="2000" b="1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r>
                        <a:rPr lang="th-TH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บริบท</a:t>
                      </a:r>
                      <a:endParaRPr lang="th-TH" sz="2000" b="1" dirty="0">
                        <a:solidFill>
                          <a:schemeClr val="dk1"/>
                        </a:solidFill>
                        <a:latin typeface="TH SarabunPSK" panose="020B0500040200020003" pitchFamily="34" charset="-34"/>
                        <a:ea typeface="Be Vietnam"/>
                        <a:cs typeface="TH SarabunPSK" panose="020B0500040200020003" pitchFamily="34" charset="-34"/>
                        <a:sym typeface="Be Vietnam"/>
                      </a:endParaRPr>
                    </a:p>
                  </a:txBody>
                  <a:tcPr marL="91425" marR="91425" marT="91425" marB="91425"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1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Input </a:t>
                      </a:r>
                      <a:r>
                        <a:rPr lang="en-US" sz="2000" b="1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Evaluatoin</a:t>
                      </a:r>
                      <a:endParaRPr lang="en-US" sz="2000" b="1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r>
                        <a:rPr lang="th-TH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ปัจจัยนำเข้า</a:t>
                      </a:r>
                      <a:endParaRPr lang="th-TH" sz="2000" b="1" dirty="0">
                        <a:solidFill>
                          <a:schemeClr val="dk1"/>
                        </a:solidFill>
                        <a:latin typeface="TH SarabunPSK" panose="020B0500040200020003" pitchFamily="34" charset="-34"/>
                        <a:ea typeface="Be Vietnam"/>
                        <a:cs typeface="TH SarabunPSK" panose="020B0500040200020003" pitchFamily="34" charset="-34"/>
                        <a:sym typeface="Be Vietnam"/>
                      </a:endParaRPr>
                    </a:p>
                  </a:txBody>
                  <a:tcPr marL="91425" marR="91425" marT="91425" marB="91425"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Process </a:t>
                      </a:r>
                      <a:r>
                        <a:rPr lang="en-US" sz="2000" b="1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Evaluatoin</a:t>
                      </a:r>
                      <a:endParaRPr lang="en-US" sz="2000" b="1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r>
                        <a:rPr lang="th-TH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กระบวนการ</a:t>
                      </a:r>
                      <a:endParaRPr lang="th-TH" sz="2000" b="1" dirty="0">
                        <a:solidFill>
                          <a:schemeClr val="dk1"/>
                        </a:solidFill>
                        <a:latin typeface="TH SarabunPSK" panose="020B0500040200020003" pitchFamily="34" charset="-34"/>
                        <a:ea typeface="Be Vietnam"/>
                        <a:cs typeface="TH SarabunPSK" panose="020B0500040200020003" pitchFamily="34" charset="-34"/>
                        <a:sym typeface="Be Vietnam"/>
                      </a:endParaRPr>
                    </a:p>
                  </a:txBody>
                  <a:tcPr marL="91425" marR="91425" marT="91425" marB="91425"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Product </a:t>
                      </a:r>
                      <a:r>
                        <a:rPr lang="en-US" sz="2000" b="1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Evaluatoin</a:t>
                      </a:r>
                      <a:endParaRPr lang="en-US" sz="2000" b="1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r>
                        <a:rPr lang="th-TH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ผลผลิต</a:t>
                      </a:r>
                      <a:endParaRPr lang="th-TH" sz="2000" b="1" dirty="0">
                        <a:solidFill>
                          <a:schemeClr val="dk1"/>
                        </a:solidFill>
                        <a:latin typeface="TH SarabunPSK" panose="020B0500040200020003" pitchFamily="34" charset="-34"/>
                        <a:ea typeface="Be Vietnam"/>
                        <a:cs typeface="TH SarabunPSK" panose="020B0500040200020003" pitchFamily="34" charset="-34"/>
                        <a:sym typeface="Be Vietnam"/>
                      </a:endParaRPr>
                    </a:p>
                  </a:txBody>
                  <a:tcPr marL="91425" marR="91425" marT="91425" marB="91425"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13021">
                <a:tc>
                  <a:txBody>
                    <a:bodyPr/>
                    <a:lstStyle/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th-TH" sz="1800" b="1" dirty="0">
                          <a:latin typeface="TH SarabunPSK" panose="020B0500040200020003" pitchFamily="34" charset="-34"/>
                          <a:ea typeface="Libre Franklin"/>
                          <a:cs typeface="TH SarabunPSK" panose="020B0500040200020003" pitchFamily="34" charset="-34"/>
                          <a:sym typeface="Libre Franklin"/>
                        </a:rPr>
                        <a:t>การวิเคราะห์ปัญหา ความต้องการสภาพแวดล้อมบริบท</a:t>
                      </a:r>
                    </a:p>
                  </a:txBody>
                  <a:tcPr marL="91425" marR="91425" marT="91425" marB="91425"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0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th-TH" sz="1600" b="1" dirty="0">
                          <a:latin typeface="TH SarabunPSK" panose="020B0500040200020003" pitchFamily="34" charset="-34"/>
                          <a:ea typeface="Libre Franklin"/>
                          <a:cs typeface="TH SarabunPSK" panose="020B0500040200020003" pitchFamily="34" charset="-34"/>
                          <a:sym typeface="Libre Franklin"/>
                        </a:rPr>
                        <a:t>บุคลากร นักเรียน อาคารสถานที่ สื่อและวัสดุ อุปกรณ์งบประมาณ ฯลฯ</a:t>
                      </a:r>
                      <a:endParaRPr sz="1600" b="1" dirty="0">
                        <a:latin typeface="TH SarabunPSK" panose="020B0500040200020003" pitchFamily="34" charset="-34"/>
                        <a:ea typeface="Libre Franklin"/>
                        <a:cs typeface="TH SarabunPSK" panose="020B0500040200020003" pitchFamily="34" charset="-34"/>
                        <a:sym typeface="Libre Franklin"/>
                      </a:endParaRPr>
                    </a:p>
                  </a:txBody>
                  <a:tcPr marL="91425" marR="91425" marT="91425" marB="91425"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057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th-TH" sz="1800" b="1" dirty="0">
                          <a:latin typeface="TH SarabunPSK" panose="020B0500040200020003" pitchFamily="34" charset="-34"/>
                          <a:ea typeface="Libre Franklin"/>
                          <a:cs typeface="TH SarabunPSK" panose="020B0500040200020003" pitchFamily="34" charset="-34"/>
                          <a:sym typeface="Libre Franklin"/>
                        </a:rPr>
                        <a:t>การบริหาร</a:t>
                      </a:r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th-TH" sz="1800" b="1" dirty="0">
                          <a:latin typeface="TH SarabunPSK" panose="020B0500040200020003" pitchFamily="34" charset="-34"/>
                          <a:ea typeface="Libre Franklin"/>
                          <a:cs typeface="TH SarabunPSK" panose="020B0500040200020003" pitchFamily="34" charset="-34"/>
                          <a:sym typeface="Libre Franklin"/>
                        </a:rPr>
                        <a:t>การจัดการเรียน</a:t>
                      </a:r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th-TH" sz="1800" b="1" dirty="0">
                          <a:latin typeface="TH SarabunPSK" panose="020B0500040200020003" pitchFamily="34" charset="-34"/>
                          <a:ea typeface="Libre Franklin"/>
                          <a:cs typeface="TH SarabunPSK" panose="020B0500040200020003" pitchFamily="34" charset="-34"/>
                          <a:sym typeface="Libre Franklin"/>
                        </a:rPr>
                        <a:t>การสอน</a:t>
                      </a:r>
                      <a:endParaRPr sz="1800" b="1" dirty="0">
                        <a:latin typeface="TH SarabunPSK" panose="020B0500040200020003" pitchFamily="34" charset="-34"/>
                        <a:ea typeface="Libre Franklin"/>
                        <a:cs typeface="TH SarabunPSK" panose="020B0500040200020003" pitchFamily="34" charset="-34"/>
                        <a:sym typeface="Libre Franklin"/>
                      </a:endParaRPr>
                    </a:p>
                  </a:txBody>
                  <a:tcPr marL="91425" marR="91425" marT="91425" marB="91425"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057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th-TH" sz="1800" b="1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285750" indent="-285750" algn="thaiDist">
                        <a:buFont typeface="Arial" panose="020B0604020202020204" pitchFamily="34" charset="0"/>
                        <a:buChar char="•"/>
                      </a:pPr>
                      <a:r>
                        <a:rPr lang="th-TH" sz="18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ประเมินผลสัมฤทธิ์</a:t>
                      </a:r>
                    </a:p>
                    <a:p>
                      <a:pPr marL="0" indent="0" algn="thaiDist">
                        <a:buFont typeface="Arial" panose="020B0604020202020204" pitchFamily="34" charset="0"/>
                        <a:buNone/>
                      </a:pPr>
                      <a:r>
                        <a:rPr lang="th-TH" sz="18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ของหลักสูตรตาม</a:t>
                      </a:r>
                    </a:p>
                    <a:p>
                      <a:pPr marL="0" indent="0" algn="thaiDist">
                        <a:buFont typeface="Arial" panose="020B0604020202020204" pitchFamily="34" charset="0"/>
                        <a:buNone/>
                      </a:pPr>
                      <a:r>
                        <a:rPr lang="th-TH" sz="18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จุดมุ่งหมายของ    </a:t>
                      </a:r>
                    </a:p>
                    <a:p>
                      <a:pPr marL="0" indent="0" algn="thaiDist">
                        <a:buFont typeface="Arial" panose="020B0604020202020204" pitchFamily="34" charset="0"/>
                        <a:buNone/>
                      </a:pPr>
                      <a:r>
                        <a:rPr lang="th-TH" sz="1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หลักสูตร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h-TH" sz="1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คุณภาพผู้เรียน</a:t>
                      </a:r>
                      <a:endParaRPr sz="1800" b="1" dirty="0">
                        <a:latin typeface="TH SarabunPSK" panose="020B0500040200020003" pitchFamily="34" charset="-34"/>
                        <a:ea typeface="Libre Franklin"/>
                        <a:cs typeface="TH SarabunPSK" panose="020B0500040200020003" pitchFamily="34" charset="-34"/>
                        <a:sym typeface="Libre Franklin"/>
                      </a:endParaRPr>
                    </a:p>
                  </a:txBody>
                  <a:tcPr marL="91425" marR="91425" marT="91425" marB="91425"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057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8071">
                <a:tc>
                  <a:txBody>
                    <a:bodyPr/>
                    <a:lstStyle/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th-TH" sz="1800" b="1" dirty="0">
                          <a:latin typeface="TH SarabunPSK" panose="020B0500040200020003" pitchFamily="34" charset="-34"/>
                          <a:ea typeface="Libre Franklin"/>
                          <a:cs typeface="TH SarabunPSK" panose="020B0500040200020003" pitchFamily="34" charset="-34"/>
                          <a:sym typeface="Libre Franklin"/>
                        </a:rPr>
                        <a:t>วิเคราะห์หลักสูตร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th-TH" sz="1800" b="1" dirty="0">
                          <a:latin typeface="TH SarabunPSK" panose="020B0500040200020003" pitchFamily="34" charset="-34"/>
                          <a:ea typeface="Libre Franklin"/>
                          <a:cs typeface="TH SarabunPSK" panose="020B0500040200020003" pitchFamily="34" charset="-34"/>
                          <a:sym typeface="Libre Franklin"/>
                        </a:rPr>
                        <a:t>      แกนกลางฯ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 dirty="0">
                        <a:latin typeface="TH SarabunPSK" panose="020B0500040200020003" pitchFamily="34" charset="-34"/>
                        <a:ea typeface="Libre Franklin"/>
                        <a:cs typeface="TH SarabunPSK" panose="020B0500040200020003" pitchFamily="34" charset="-34"/>
                        <a:sym typeface="Libre Franklin"/>
                      </a:endParaRPr>
                    </a:p>
                  </a:txBody>
                  <a:tcPr marL="28575" marR="28575" marT="19050" marB="19050" anchor="ctr">
                    <a:lnL w="1057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057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0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0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latin typeface="Libre Franklin"/>
                        <a:ea typeface="Libre Franklin"/>
                        <a:cs typeface="Libre Franklin"/>
                        <a:sym typeface="Libre Franklin"/>
                      </a:endParaRPr>
                    </a:p>
                  </a:txBody>
                  <a:tcPr marL="28575" marR="28575" marT="19050" marB="19050" anchor="ctr">
                    <a:lnL w="1057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057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057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057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latin typeface="Libre Franklin"/>
                        <a:ea typeface="Libre Franklin"/>
                        <a:cs typeface="Libre Franklin"/>
                        <a:sym typeface="Libre Franklin"/>
                      </a:endParaRPr>
                    </a:p>
                  </a:txBody>
                  <a:tcPr marL="28575" marR="28575" marT="19050" marB="19050" anchor="ctr">
                    <a:lnL w="1057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057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057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057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latin typeface="Libre Franklin"/>
                        <a:ea typeface="Libre Franklin"/>
                        <a:cs typeface="Libre Franklin"/>
                        <a:sym typeface="Libre Franklin"/>
                      </a:endParaRPr>
                    </a:p>
                  </a:txBody>
                  <a:tcPr marL="28575" marR="28575" marT="19050" marB="19050" anchor="ctr">
                    <a:lnL w="1057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057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057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057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9" name="Google Shape;869;p48">
            <a:extLst>
              <a:ext uri="{FF2B5EF4-FFF2-40B4-BE49-F238E27FC236}">
                <a16:creationId xmlns:a16="http://schemas.microsoft.com/office/drawing/2014/main" id="{8E579C41-A5C2-72D7-6D66-AC342636B044}"/>
              </a:ext>
            </a:extLst>
          </p:cNvPr>
          <p:cNvCxnSpPr>
            <a:cxnSpLocks/>
          </p:cNvCxnSpPr>
          <p:nvPr/>
        </p:nvCxnSpPr>
        <p:spPr>
          <a:xfrm>
            <a:off x="1832519" y="4847144"/>
            <a:ext cx="5872972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" name="Google Shape;869;p48">
            <a:extLst>
              <a:ext uri="{FF2B5EF4-FFF2-40B4-BE49-F238E27FC236}">
                <a16:creationId xmlns:a16="http://schemas.microsoft.com/office/drawing/2014/main" id="{B4B837B6-2B44-C0D6-CD5D-F7746128050D}"/>
              </a:ext>
            </a:extLst>
          </p:cNvPr>
          <p:cNvCxnSpPr>
            <a:cxnSpLocks/>
          </p:cNvCxnSpPr>
          <p:nvPr/>
        </p:nvCxnSpPr>
        <p:spPr>
          <a:xfrm>
            <a:off x="1862254" y="4448168"/>
            <a:ext cx="0" cy="387614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oval" w="med" len="med"/>
            <a:tailEnd type="oval" w="med" len="med"/>
          </a:ln>
        </p:spPr>
      </p:cxnSp>
      <p:cxnSp>
        <p:nvCxnSpPr>
          <p:cNvPr id="14" name="Google Shape;869;p48">
            <a:extLst>
              <a:ext uri="{FF2B5EF4-FFF2-40B4-BE49-F238E27FC236}">
                <a16:creationId xmlns:a16="http://schemas.microsoft.com/office/drawing/2014/main" id="{B7A586C2-DC25-30A2-97CB-EB278CAACBD1}"/>
              </a:ext>
            </a:extLst>
          </p:cNvPr>
          <p:cNvCxnSpPr>
            <a:cxnSpLocks/>
          </p:cNvCxnSpPr>
          <p:nvPr/>
        </p:nvCxnSpPr>
        <p:spPr>
          <a:xfrm>
            <a:off x="3724829" y="4448168"/>
            <a:ext cx="0" cy="387614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oval" w="med" len="med"/>
            <a:tailEnd type="oval" w="med" len="med"/>
          </a:ln>
        </p:spPr>
      </p:cxnSp>
      <p:cxnSp>
        <p:nvCxnSpPr>
          <p:cNvPr id="16" name="Google Shape;869;p48">
            <a:extLst>
              <a:ext uri="{FF2B5EF4-FFF2-40B4-BE49-F238E27FC236}">
                <a16:creationId xmlns:a16="http://schemas.microsoft.com/office/drawing/2014/main" id="{75EA9D08-E3A0-5B25-4536-92AD2556D1A8}"/>
              </a:ext>
            </a:extLst>
          </p:cNvPr>
          <p:cNvCxnSpPr>
            <a:cxnSpLocks/>
          </p:cNvCxnSpPr>
          <p:nvPr/>
        </p:nvCxnSpPr>
        <p:spPr>
          <a:xfrm>
            <a:off x="5981094" y="4448168"/>
            <a:ext cx="0" cy="387614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oval" w="med" len="med"/>
            <a:tailEnd type="oval" w="med" len="med"/>
          </a:ln>
        </p:spPr>
      </p:cxnSp>
      <p:cxnSp>
        <p:nvCxnSpPr>
          <p:cNvPr id="17" name="Google Shape;869;p48">
            <a:extLst>
              <a:ext uri="{FF2B5EF4-FFF2-40B4-BE49-F238E27FC236}">
                <a16:creationId xmlns:a16="http://schemas.microsoft.com/office/drawing/2014/main" id="{E5FD01FF-6A17-D45B-07BB-3CF9A764A379}"/>
              </a:ext>
            </a:extLst>
          </p:cNvPr>
          <p:cNvCxnSpPr>
            <a:cxnSpLocks/>
          </p:cNvCxnSpPr>
          <p:nvPr/>
        </p:nvCxnSpPr>
        <p:spPr>
          <a:xfrm>
            <a:off x="7683189" y="4448168"/>
            <a:ext cx="0" cy="387614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24" name="สี่เหลี่ยมผืนผ้า: มุมมน 23">
            <a:extLst>
              <a:ext uri="{FF2B5EF4-FFF2-40B4-BE49-F238E27FC236}">
                <a16:creationId xmlns:a16="http://schemas.microsoft.com/office/drawing/2014/main" id="{73C4531C-0769-C49B-0C08-43CEDB97AE23}"/>
              </a:ext>
            </a:extLst>
          </p:cNvPr>
          <p:cNvSpPr/>
          <p:nvPr/>
        </p:nvSpPr>
        <p:spPr>
          <a:xfrm>
            <a:off x="4029370" y="4606653"/>
            <a:ext cx="1558034" cy="247844"/>
          </a:xfrm>
          <a:prstGeom prst="roundRect">
            <a:avLst/>
          </a:prstGeom>
          <a:solidFill>
            <a:srgbClr val="434343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กล่องข้อความ 24">
            <a:extLst>
              <a:ext uri="{FF2B5EF4-FFF2-40B4-BE49-F238E27FC236}">
                <a16:creationId xmlns:a16="http://schemas.microsoft.com/office/drawing/2014/main" id="{6AF09691-955A-3F9C-0853-BFAC6E139F01}"/>
              </a:ext>
            </a:extLst>
          </p:cNvPr>
          <p:cNvSpPr txBox="1"/>
          <p:nvPr/>
        </p:nvSpPr>
        <p:spPr>
          <a:xfrm>
            <a:off x="4331516" y="4558557"/>
            <a:ext cx="2035830" cy="2104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1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ปรับปรุง/แก้ไข</a:t>
            </a:r>
            <a:endParaRPr lang="en-US" sz="16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8" name="กล่องข้อความ 27">
            <a:extLst>
              <a:ext uri="{FF2B5EF4-FFF2-40B4-BE49-F238E27FC236}">
                <a16:creationId xmlns:a16="http://schemas.microsoft.com/office/drawing/2014/main" id="{50AF9B08-1FD0-3F44-AD77-E8A315873DBF}"/>
              </a:ext>
            </a:extLst>
          </p:cNvPr>
          <p:cNvSpPr txBox="1"/>
          <p:nvPr/>
        </p:nvSpPr>
        <p:spPr>
          <a:xfrm>
            <a:off x="1288319" y="89794"/>
            <a:ext cx="68617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รูปแบบการประเมินหลักสูตรของ</a:t>
            </a:r>
            <a:r>
              <a:rPr lang="th-TH" sz="3200" b="1" dirty="0">
                <a:solidFill>
                  <a:schemeClr val="accent5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สต</a:t>
            </a:r>
            <a:r>
              <a:rPr lang="th-TH" sz="3200" b="1" dirty="0" err="1">
                <a:solidFill>
                  <a:schemeClr val="accent5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ัฟเฟิล</a:t>
            </a:r>
            <a:r>
              <a:rPr lang="th-TH" sz="3200" b="1" dirty="0">
                <a:solidFill>
                  <a:schemeClr val="accent5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บีม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CIPP MODEL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>
            <a:extLst>
              <a:ext uri="{FF2B5EF4-FFF2-40B4-BE49-F238E27FC236}">
                <a16:creationId xmlns:a16="http://schemas.microsoft.com/office/drawing/2014/main" id="{EC22DDA4-DEE5-2A88-FBAF-26EE859D2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000" y="164296"/>
            <a:ext cx="8100000" cy="764971"/>
          </a:xfrm>
        </p:spPr>
        <p:txBody>
          <a:bodyPr/>
          <a:lstStyle/>
          <a:p>
            <a:r>
              <a:rPr lang="th-TH" sz="4400" b="1" dirty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รูปแบบการประเมินหลักสูตรของ</a:t>
            </a:r>
            <a:r>
              <a:rPr lang="th-TH" sz="4400" b="1" dirty="0">
                <a:solidFill>
                  <a:schemeClr val="accent5">
                    <a:lumMod val="75000"/>
                  </a:schemeClr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ไท</a:t>
            </a:r>
            <a:r>
              <a:rPr lang="th-TH" sz="4400" b="1" dirty="0" err="1">
                <a:solidFill>
                  <a:schemeClr val="accent5">
                    <a:lumMod val="75000"/>
                  </a:schemeClr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เล</a:t>
            </a:r>
            <a:r>
              <a:rPr lang="th-TH" sz="4400" b="1" dirty="0">
                <a:solidFill>
                  <a:schemeClr val="accent5">
                    <a:lumMod val="75000"/>
                  </a:schemeClr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อร์</a:t>
            </a:r>
            <a:endParaRPr lang="en-US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สี่เหลี่ยมผืนผ้า: มุมมน 4">
            <a:extLst>
              <a:ext uri="{FF2B5EF4-FFF2-40B4-BE49-F238E27FC236}">
                <a16:creationId xmlns:a16="http://schemas.microsoft.com/office/drawing/2014/main" id="{7AA5DAFB-FD59-A4AE-5755-102730462B9B}"/>
              </a:ext>
            </a:extLst>
          </p:cNvPr>
          <p:cNvSpPr/>
          <p:nvPr/>
        </p:nvSpPr>
        <p:spPr>
          <a:xfrm>
            <a:off x="1053788" y="2515647"/>
            <a:ext cx="2156096" cy="512315"/>
          </a:xfrm>
          <a:prstGeom prst="roundRect">
            <a:avLst/>
          </a:prstGeom>
          <a:solidFill>
            <a:srgbClr val="434343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5585F303-19DF-BDC1-7AAE-A1E64CFA53AD}"/>
              </a:ext>
            </a:extLst>
          </p:cNvPr>
          <p:cNvSpPr txBox="1"/>
          <p:nvPr/>
        </p:nvSpPr>
        <p:spPr>
          <a:xfrm>
            <a:off x="1299116" y="2558657"/>
            <a:ext cx="180092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2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ประสบการณ์การเรียนรู้</a:t>
            </a:r>
          </a:p>
        </p:txBody>
      </p:sp>
      <p:sp>
        <p:nvSpPr>
          <p:cNvPr id="7" name="สี่เหลี่ยมผืนผ้า: มุมมน 6">
            <a:extLst>
              <a:ext uri="{FF2B5EF4-FFF2-40B4-BE49-F238E27FC236}">
                <a16:creationId xmlns:a16="http://schemas.microsoft.com/office/drawing/2014/main" id="{BD7C3CF6-EC7B-D5EE-902C-F0E06E0AC80B}"/>
              </a:ext>
            </a:extLst>
          </p:cNvPr>
          <p:cNvSpPr/>
          <p:nvPr/>
        </p:nvSpPr>
        <p:spPr>
          <a:xfrm>
            <a:off x="5432698" y="2512353"/>
            <a:ext cx="2151548" cy="512315"/>
          </a:xfrm>
          <a:prstGeom prst="roundRect">
            <a:avLst/>
          </a:prstGeom>
          <a:solidFill>
            <a:srgbClr val="434343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กล่องข้อความ 7">
            <a:extLst>
              <a:ext uri="{FF2B5EF4-FFF2-40B4-BE49-F238E27FC236}">
                <a16:creationId xmlns:a16="http://schemas.microsoft.com/office/drawing/2014/main" id="{DF67267F-7B10-83C1-28CD-CC5C32B3B109}"/>
              </a:ext>
            </a:extLst>
          </p:cNvPr>
          <p:cNvSpPr txBox="1"/>
          <p:nvPr/>
        </p:nvSpPr>
        <p:spPr>
          <a:xfrm>
            <a:off x="5570672" y="2530720"/>
            <a:ext cx="201357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2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การตรวจสอบ</a:t>
            </a:r>
            <a:r>
              <a:rPr lang="th-TH" sz="2000" b="1" dirty="0" err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สัมฤทธิผล</a:t>
            </a:r>
            <a:endParaRPr lang="th-TH" sz="20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สี่เหลี่ยมผืนผ้า: มุมมน 8">
            <a:extLst>
              <a:ext uri="{FF2B5EF4-FFF2-40B4-BE49-F238E27FC236}">
                <a16:creationId xmlns:a16="http://schemas.microsoft.com/office/drawing/2014/main" id="{28839AD2-12AF-8D76-09E6-2DB6927FBE7D}"/>
              </a:ext>
            </a:extLst>
          </p:cNvPr>
          <p:cNvSpPr/>
          <p:nvPr/>
        </p:nvSpPr>
        <p:spPr>
          <a:xfrm>
            <a:off x="3603701" y="1366272"/>
            <a:ext cx="1460811" cy="512315"/>
          </a:xfrm>
          <a:prstGeom prst="roundRect">
            <a:avLst/>
          </a:prstGeom>
          <a:solidFill>
            <a:srgbClr val="FFC100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กล่องข้อความ 9">
            <a:extLst>
              <a:ext uri="{FF2B5EF4-FFF2-40B4-BE49-F238E27FC236}">
                <a16:creationId xmlns:a16="http://schemas.microsoft.com/office/drawing/2014/main" id="{F8128965-EA14-3C56-0C8C-42FCD3F3D275}"/>
              </a:ext>
            </a:extLst>
          </p:cNvPr>
          <p:cNvSpPr txBox="1"/>
          <p:nvPr/>
        </p:nvSpPr>
        <p:spPr>
          <a:xfrm>
            <a:off x="3809414" y="1425280"/>
            <a:ext cx="1208049" cy="400110"/>
          </a:xfrm>
          <a:prstGeom prst="rect">
            <a:avLst/>
          </a:prstGeom>
          <a:solidFill>
            <a:srgbClr val="FFC100"/>
          </a:solidFill>
        </p:spPr>
        <p:txBody>
          <a:bodyPr wrap="square">
            <a:spAutoFit/>
          </a:bodyPr>
          <a:lstStyle/>
          <a:p>
            <a:r>
              <a:rPr lang="th-TH" sz="2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จุดมุ่งหมาย</a:t>
            </a:r>
          </a:p>
        </p:txBody>
      </p:sp>
      <p:cxnSp>
        <p:nvCxnSpPr>
          <p:cNvPr id="11" name="ตัวเชื่อมต่อ: หักมุม 10">
            <a:extLst>
              <a:ext uri="{FF2B5EF4-FFF2-40B4-BE49-F238E27FC236}">
                <a16:creationId xmlns:a16="http://schemas.microsoft.com/office/drawing/2014/main" id="{56F71241-8607-A9AF-6249-CF1393932C2D}"/>
              </a:ext>
            </a:extLst>
          </p:cNvPr>
          <p:cNvCxnSpPr>
            <a:cxnSpLocks/>
            <a:stCxn id="5" idx="0"/>
          </p:cNvCxnSpPr>
          <p:nvPr/>
        </p:nvCxnSpPr>
        <p:spPr>
          <a:xfrm rot="5400000" flipH="1" flipV="1">
            <a:off x="2270990" y="1381601"/>
            <a:ext cx="994892" cy="1273200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ตัวเชื่อมต่อ: หักมุม 11">
            <a:extLst>
              <a:ext uri="{FF2B5EF4-FFF2-40B4-BE49-F238E27FC236}">
                <a16:creationId xmlns:a16="http://schemas.microsoft.com/office/drawing/2014/main" id="{A0606E1D-B497-6A04-59E9-02539EFAE45B}"/>
              </a:ext>
            </a:extLst>
          </p:cNvPr>
          <p:cNvCxnSpPr>
            <a:cxnSpLocks/>
          </p:cNvCxnSpPr>
          <p:nvPr/>
        </p:nvCxnSpPr>
        <p:spPr>
          <a:xfrm rot="16200000" flipV="1">
            <a:off x="5455378" y="1309099"/>
            <a:ext cx="957480" cy="1485762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ลูกศรเชื่อมต่อแบบตรง 24">
            <a:extLst>
              <a:ext uri="{FF2B5EF4-FFF2-40B4-BE49-F238E27FC236}">
                <a16:creationId xmlns:a16="http://schemas.microsoft.com/office/drawing/2014/main" id="{6FF02112-4E39-AE26-D25F-3C62BB08BDDD}"/>
              </a:ext>
            </a:extLst>
          </p:cNvPr>
          <p:cNvCxnSpPr/>
          <p:nvPr/>
        </p:nvCxnSpPr>
        <p:spPr>
          <a:xfrm>
            <a:off x="3486615" y="2810107"/>
            <a:ext cx="1577897" cy="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84390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7" name="Google Shape;1937;p57"/>
          <p:cNvSpPr txBox="1">
            <a:spLocks noGrp="1"/>
          </p:cNvSpPr>
          <p:nvPr>
            <p:ph type="title"/>
          </p:nvPr>
        </p:nvSpPr>
        <p:spPr>
          <a:xfrm>
            <a:off x="616200" y="68648"/>
            <a:ext cx="8100000" cy="66470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400" b="1" dirty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รูปแบบการประเมินหลักสูตรของ</a:t>
            </a:r>
            <a:r>
              <a:rPr lang="th-TH" sz="4400" b="1" dirty="0">
                <a:solidFill>
                  <a:schemeClr val="accent5">
                    <a:lumMod val="75000"/>
                  </a:schemeClr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โพวัส</a:t>
            </a:r>
            <a:endParaRPr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สี่เหลี่ยมผืนผ้า: มุมมน 3">
            <a:extLst>
              <a:ext uri="{FF2B5EF4-FFF2-40B4-BE49-F238E27FC236}">
                <a16:creationId xmlns:a16="http://schemas.microsoft.com/office/drawing/2014/main" id="{6A16D739-7BE6-4708-8B0A-F9A072DFE07A}"/>
              </a:ext>
            </a:extLst>
          </p:cNvPr>
          <p:cNvSpPr/>
          <p:nvPr/>
        </p:nvSpPr>
        <p:spPr>
          <a:xfrm>
            <a:off x="773150" y="1183016"/>
            <a:ext cx="1680119" cy="512315"/>
          </a:xfrm>
          <a:prstGeom prst="roundRect">
            <a:avLst/>
          </a:prstGeom>
          <a:solidFill>
            <a:srgbClr val="434343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5BA850BD-5566-E5A3-C17A-6F2C9F5A7C1E}"/>
              </a:ext>
            </a:extLst>
          </p:cNvPr>
          <p:cNvSpPr txBox="1"/>
          <p:nvPr/>
        </p:nvSpPr>
        <p:spPr>
          <a:xfrm>
            <a:off x="929268" y="1239118"/>
            <a:ext cx="152400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2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เกณฑ์มาตรฐาน</a:t>
            </a:r>
          </a:p>
        </p:txBody>
      </p:sp>
      <p:sp>
        <p:nvSpPr>
          <p:cNvPr id="8" name="สี่เหลี่ยมผืนผ้า: มุมมน 7">
            <a:extLst>
              <a:ext uri="{FF2B5EF4-FFF2-40B4-BE49-F238E27FC236}">
                <a16:creationId xmlns:a16="http://schemas.microsoft.com/office/drawing/2014/main" id="{8FD82451-D4FB-8402-6504-6B6F3D0D1C09}"/>
              </a:ext>
            </a:extLst>
          </p:cNvPr>
          <p:cNvSpPr/>
          <p:nvPr/>
        </p:nvSpPr>
        <p:spPr>
          <a:xfrm>
            <a:off x="6136886" y="1126914"/>
            <a:ext cx="1680119" cy="512315"/>
          </a:xfrm>
          <a:prstGeom prst="roundRect">
            <a:avLst/>
          </a:prstGeom>
          <a:solidFill>
            <a:srgbClr val="434343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กล่องข้อความ 8">
            <a:extLst>
              <a:ext uri="{FF2B5EF4-FFF2-40B4-BE49-F238E27FC236}">
                <a16:creationId xmlns:a16="http://schemas.microsoft.com/office/drawing/2014/main" id="{4E0CC905-92E1-DF8B-1767-4670FA917096}"/>
              </a:ext>
            </a:extLst>
          </p:cNvPr>
          <p:cNvSpPr txBox="1"/>
          <p:nvPr/>
        </p:nvSpPr>
        <p:spPr>
          <a:xfrm>
            <a:off x="6293004" y="1183016"/>
            <a:ext cx="152400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2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เกณฑ์มาตรฐาน</a:t>
            </a:r>
          </a:p>
        </p:txBody>
      </p:sp>
      <p:sp>
        <p:nvSpPr>
          <p:cNvPr id="10" name="สี่เหลี่ยมผืนผ้า: มุมมน 9">
            <a:extLst>
              <a:ext uri="{FF2B5EF4-FFF2-40B4-BE49-F238E27FC236}">
                <a16:creationId xmlns:a16="http://schemas.microsoft.com/office/drawing/2014/main" id="{8AC3D6F9-EE67-0AF4-9F78-938AD03FCB57}"/>
              </a:ext>
            </a:extLst>
          </p:cNvPr>
          <p:cNvSpPr/>
          <p:nvPr/>
        </p:nvSpPr>
        <p:spPr>
          <a:xfrm>
            <a:off x="3639014" y="1721696"/>
            <a:ext cx="1460811" cy="512315"/>
          </a:xfrm>
          <a:prstGeom prst="roundRect">
            <a:avLst/>
          </a:prstGeom>
          <a:solidFill>
            <a:srgbClr val="FFC100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กล่องข้อความ 10">
            <a:extLst>
              <a:ext uri="{FF2B5EF4-FFF2-40B4-BE49-F238E27FC236}">
                <a16:creationId xmlns:a16="http://schemas.microsoft.com/office/drawing/2014/main" id="{23FDA51B-68AF-6BC6-88BA-4A30F2B24A63}"/>
              </a:ext>
            </a:extLst>
          </p:cNvPr>
          <p:cNvSpPr txBox="1"/>
          <p:nvPr/>
        </p:nvSpPr>
        <p:spPr>
          <a:xfrm>
            <a:off x="3859596" y="1777798"/>
            <a:ext cx="1208049" cy="400110"/>
          </a:xfrm>
          <a:prstGeom prst="rect">
            <a:avLst/>
          </a:prstGeom>
          <a:solidFill>
            <a:srgbClr val="FFC100"/>
          </a:solidFill>
        </p:spPr>
        <p:txBody>
          <a:bodyPr wrap="square">
            <a:spAutoFit/>
          </a:bodyPr>
          <a:lstStyle/>
          <a:p>
            <a:r>
              <a:rPr lang="th-TH" sz="2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เปรียบเทียบ</a:t>
            </a:r>
          </a:p>
        </p:txBody>
      </p:sp>
      <p:cxnSp>
        <p:nvCxnSpPr>
          <p:cNvPr id="15" name="ตัวเชื่อมต่อ: หักมุม 14">
            <a:extLst>
              <a:ext uri="{FF2B5EF4-FFF2-40B4-BE49-F238E27FC236}">
                <a16:creationId xmlns:a16="http://schemas.microsoft.com/office/drawing/2014/main" id="{F0B0659A-6150-9C03-787B-C87DF1172CBF}"/>
              </a:ext>
            </a:extLst>
          </p:cNvPr>
          <p:cNvCxnSpPr>
            <a:cxnSpLocks/>
          </p:cNvCxnSpPr>
          <p:nvPr/>
        </p:nvCxnSpPr>
        <p:spPr>
          <a:xfrm>
            <a:off x="2549915" y="1439173"/>
            <a:ext cx="1056919" cy="538680"/>
          </a:xfrm>
          <a:prstGeom prst="bentConnector3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ตัวเชื่อมต่อ: หักมุม 16">
            <a:extLst>
              <a:ext uri="{FF2B5EF4-FFF2-40B4-BE49-F238E27FC236}">
                <a16:creationId xmlns:a16="http://schemas.microsoft.com/office/drawing/2014/main" id="{2306AAC6-85DB-5D1E-CA7F-3CCD9728E73A}"/>
              </a:ext>
            </a:extLst>
          </p:cNvPr>
          <p:cNvCxnSpPr>
            <a:cxnSpLocks/>
          </p:cNvCxnSpPr>
          <p:nvPr/>
        </p:nvCxnSpPr>
        <p:spPr>
          <a:xfrm rot="10800000" flipV="1">
            <a:off x="5132005" y="1439173"/>
            <a:ext cx="934258" cy="593612"/>
          </a:xfrm>
          <a:prstGeom prst="bent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สี่เหลี่ยมผืนผ้า: มุมมน 21">
            <a:extLst>
              <a:ext uri="{FF2B5EF4-FFF2-40B4-BE49-F238E27FC236}">
                <a16:creationId xmlns:a16="http://schemas.microsoft.com/office/drawing/2014/main" id="{17832E4C-E197-0B77-B591-F753EE3BAE5A}"/>
              </a:ext>
            </a:extLst>
          </p:cNvPr>
          <p:cNvSpPr/>
          <p:nvPr/>
        </p:nvSpPr>
        <p:spPr>
          <a:xfrm>
            <a:off x="2393796" y="2571466"/>
            <a:ext cx="3899208" cy="932806"/>
          </a:xfrm>
          <a:prstGeom prst="roundRect">
            <a:avLst/>
          </a:prstGeom>
          <a:solidFill>
            <a:srgbClr val="434343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กล่องข้อความ 22">
            <a:extLst>
              <a:ext uri="{FF2B5EF4-FFF2-40B4-BE49-F238E27FC236}">
                <a16:creationId xmlns:a16="http://schemas.microsoft.com/office/drawing/2014/main" id="{A9A1A21F-77E6-22B1-D526-9F2B2CA4EECD}"/>
              </a:ext>
            </a:extLst>
          </p:cNvPr>
          <p:cNvSpPr txBox="1"/>
          <p:nvPr/>
        </p:nvSpPr>
        <p:spPr>
          <a:xfrm>
            <a:off x="2453269" y="2626398"/>
            <a:ext cx="399808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h-TH" sz="2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ความสอดคล้อง/ไม่สอดคล้อง</a:t>
            </a:r>
          </a:p>
          <a:p>
            <a:pPr algn="ctr"/>
            <a:r>
              <a:rPr lang="th-TH" sz="2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ระหว่างการปฏิบัติจริงกับเกณฑ์มาตรฐาน</a:t>
            </a:r>
          </a:p>
        </p:txBody>
      </p:sp>
      <p:cxnSp>
        <p:nvCxnSpPr>
          <p:cNvPr id="25" name="ลูกศรเชื่อมต่อแบบตรง 24">
            <a:extLst>
              <a:ext uri="{FF2B5EF4-FFF2-40B4-BE49-F238E27FC236}">
                <a16:creationId xmlns:a16="http://schemas.microsoft.com/office/drawing/2014/main" id="{F232FC83-1F27-A9E0-2B64-67D68945442F}"/>
              </a:ext>
            </a:extLst>
          </p:cNvPr>
          <p:cNvCxnSpPr>
            <a:cxnSpLocks/>
          </p:cNvCxnSpPr>
          <p:nvPr/>
        </p:nvCxnSpPr>
        <p:spPr>
          <a:xfrm>
            <a:off x="4371278" y="2233452"/>
            <a:ext cx="0" cy="33801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สี่เหลี่ยมผืนผ้า: มุมมน 30">
            <a:extLst>
              <a:ext uri="{FF2B5EF4-FFF2-40B4-BE49-F238E27FC236}">
                <a16:creationId xmlns:a16="http://schemas.microsoft.com/office/drawing/2014/main" id="{BE3F17D9-7232-DAD1-80BC-89ABB6D9FA59}"/>
              </a:ext>
            </a:extLst>
          </p:cNvPr>
          <p:cNvSpPr/>
          <p:nvPr/>
        </p:nvSpPr>
        <p:spPr>
          <a:xfrm>
            <a:off x="3721905" y="3815963"/>
            <a:ext cx="1460811" cy="512315"/>
          </a:xfrm>
          <a:prstGeom prst="roundRect">
            <a:avLst/>
          </a:prstGeom>
          <a:solidFill>
            <a:srgbClr val="FFC100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ลูกศรเชื่อมต่อแบบตรง 31">
            <a:extLst>
              <a:ext uri="{FF2B5EF4-FFF2-40B4-BE49-F238E27FC236}">
                <a16:creationId xmlns:a16="http://schemas.microsoft.com/office/drawing/2014/main" id="{EFE6784C-93FE-9572-31B2-03A4950F8E5F}"/>
              </a:ext>
            </a:extLst>
          </p:cNvPr>
          <p:cNvCxnSpPr>
            <a:cxnSpLocks/>
          </p:cNvCxnSpPr>
          <p:nvPr/>
        </p:nvCxnSpPr>
        <p:spPr>
          <a:xfrm>
            <a:off x="4373136" y="3504272"/>
            <a:ext cx="0" cy="33801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ตัวเชื่อมต่อ: หักมุม 32">
            <a:extLst>
              <a:ext uri="{FF2B5EF4-FFF2-40B4-BE49-F238E27FC236}">
                <a16:creationId xmlns:a16="http://schemas.microsoft.com/office/drawing/2014/main" id="{2C5751E4-41FE-6662-C0C9-70AF7F2DDB6E}"/>
              </a:ext>
            </a:extLst>
          </p:cNvPr>
          <p:cNvCxnSpPr>
            <a:cxnSpLocks/>
          </p:cNvCxnSpPr>
          <p:nvPr/>
        </p:nvCxnSpPr>
        <p:spPr>
          <a:xfrm flipV="1">
            <a:off x="2916307" y="4153909"/>
            <a:ext cx="805598" cy="452995"/>
          </a:xfrm>
          <a:prstGeom prst="bentConnector3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ตัวเชื่อมต่อ: หักมุม 34">
            <a:extLst>
              <a:ext uri="{FF2B5EF4-FFF2-40B4-BE49-F238E27FC236}">
                <a16:creationId xmlns:a16="http://schemas.microsoft.com/office/drawing/2014/main" id="{9A365FEF-6EED-6FD2-76F6-6788355CC25F}"/>
              </a:ext>
            </a:extLst>
          </p:cNvPr>
          <p:cNvCxnSpPr>
            <a:cxnSpLocks/>
          </p:cNvCxnSpPr>
          <p:nvPr/>
        </p:nvCxnSpPr>
        <p:spPr>
          <a:xfrm rot="10800000">
            <a:off x="5241770" y="4101067"/>
            <a:ext cx="861232" cy="427267"/>
          </a:xfrm>
          <a:prstGeom prst="bentConnector3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สี่เหลี่ยมผืนผ้า: มุมมน 36">
            <a:extLst>
              <a:ext uri="{FF2B5EF4-FFF2-40B4-BE49-F238E27FC236}">
                <a16:creationId xmlns:a16="http://schemas.microsoft.com/office/drawing/2014/main" id="{38FBC01A-08EB-5619-9BAD-B87CBB22BFF7}"/>
              </a:ext>
            </a:extLst>
          </p:cNvPr>
          <p:cNvSpPr/>
          <p:nvPr/>
        </p:nvSpPr>
        <p:spPr>
          <a:xfrm>
            <a:off x="1037062" y="4299333"/>
            <a:ext cx="1680119" cy="512315"/>
          </a:xfrm>
          <a:prstGeom prst="roundRect">
            <a:avLst/>
          </a:prstGeom>
          <a:solidFill>
            <a:srgbClr val="434343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กล่องข้อความ 37">
            <a:extLst>
              <a:ext uri="{FF2B5EF4-FFF2-40B4-BE49-F238E27FC236}">
                <a16:creationId xmlns:a16="http://schemas.microsoft.com/office/drawing/2014/main" id="{9ED1A4A9-FA2E-ACF7-7EC5-84A06BF1030B}"/>
              </a:ext>
            </a:extLst>
          </p:cNvPr>
          <p:cNvSpPr txBox="1"/>
          <p:nvPr/>
        </p:nvSpPr>
        <p:spPr>
          <a:xfrm>
            <a:off x="1536209" y="4345703"/>
            <a:ext cx="152400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2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ยกเลิก</a:t>
            </a:r>
          </a:p>
        </p:txBody>
      </p:sp>
      <p:sp>
        <p:nvSpPr>
          <p:cNvPr id="39" name="สี่เหลี่ยมผืนผ้า: มุมมน 38">
            <a:extLst>
              <a:ext uri="{FF2B5EF4-FFF2-40B4-BE49-F238E27FC236}">
                <a16:creationId xmlns:a16="http://schemas.microsoft.com/office/drawing/2014/main" id="{1909C5AC-C1CB-6107-A1AD-5C3D65D18B24}"/>
              </a:ext>
            </a:extLst>
          </p:cNvPr>
          <p:cNvSpPr/>
          <p:nvPr/>
        </p:nvSpPr>
        <p:spPr>
          <a:xfrm>
            <a:off x="6188925" y="4292091"/>
            <a:ext cx="1680119" cy="512315"/>
          </a:xfrm>
          <a:prstGeom prst="roundRect">
            <a:avLst/>
          </a:prstGeom>
          <a:solidFill>
            <a:srgbClr val="434343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กล่องข้อความ 39">
            <a:extLst>
              <a:ext uri="{FF2B5EF4-FFF2-40B4-BE49-F238E27FC236}">
                <a16:creationId xmlns:a16="http://schemas.microsoft.com/office/drawing/2014/main" id="{555B68BB-7FAC-63CD-DD6A-70849B15DE23}"/>
              </a:ext>
            </a:extLst>
          </p:cNvPr>
          <p:cNvSpPr txBox="1"/>
          <p:nvPr/>
        </p:nvSpPr>
        <p:spPr>
          <a:xfrm>
            <a:off x="6612363" y="4328278"/>
            <a:ext cx="152400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2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ปรับปรุง</a:t>
            </a:r>
          </a:p>
        </p:txBody>
      </p:sp>
      <p:sp>
        <p:nvSpPr>
          <p:cNvPr id="43" name="กล่องข้อความ 42">
            <a:extLst>
              <a:ext uri="{FF2B5EF4-FFF2-40B4-BE49-F238E27FC236}">
                <a16:creationId xmlns:a16="http://schemas.microsoft.com/office/drawing/2014/main" id="{F239AC4F-AAD1-CC46-19AA-AE9462E4C76B}"/>
              </a:ext>
            </a:extLst>
          </p:cNvPr>
          <p:cNvSpPr txBox="1"/>
          <p:nvPr/>
        </p:nvSpPr>
        <p:spPr>
          <a:xfrm>
            <a:off x="4018157" y="3840854"/>
            <a:ext cx="108166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2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ตัดสินใจ</a:t>
            </a:r>
          </a:p>
        </p:txBody>
      </p:sp>
      <p:cxnSp>
        <p:nvCxnSpPr>
          <p:cNvPr id="48" name="ตัวเชื่อมต่อ: หักมุม 47">
            <a:extLst>
              <a:ext uri="{FF2B5EF4-FFF2-40B4-BE49-F238E27FC236}">
                <a16:creationId xmlns:a16="http://schemas.microsoft.com/office/drawing/2014/main" id="{F28610B1-6ECC-130C-A82A-9A773E2FD491}"/>
              </a:ext>
            </a:extLst>
          </p:cNvPr>
          <p:cNvCxnSpPr>
            <a:cxnSpLocks/>
          </p:cNvCxnSpPr>
          <p:nvPr/>
        </p:nvCxnSpPr>
        <p:spPr>
          <a:xfrm>
            <a:off x="773364" y="1429440"/>
            <a:ext cx="3809776" cy="3515410"/>
          </a:xfrm>
          <a:prstGeom prst="bentConnector3">
            <a:avLst>
              <a:gd name="adj1" fmla="val -11662"/>
            </a:avLst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ตัวเชื่อมต่อ: หักมุม 49">
            <a:extLst>
              <a:ext uri="{FF2B5EF4-FFF2-40B4-BE49-F238E27FC236}">
                <a16:creationId xmlns:a16="http://schemas.microsoft.com/office/drawing/2014/main" id="{3697A5C7-E22B-E493-6914-D190C87931A4}"/>
              </a:ext>
            </a:extLst>
          </p:cNvPr>
          <p:cNvCxnSpPr>
            <a:cxnSpLocks/>
          </p:cNvCxnSpPr>
          <p:nvPr/>
        </p:nvCxnSpPr>
        <p:spPr>
          <a:xfrm rot="10800000" flipH="1" flipV="1">
            <a:off x="7812867" y="1429441"/>
            <a:ext cx="263912" cy="3116317"/>
          </a:xfrm>
          <a:prstGeom prst="bentConnector3">
            <a:avLst>
              <a:gd name="adj1" fmla="val 141549"/>
            </a:avLst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0" name="ตัวเชื่อมต่อ: หักมุม 1919">
            <a:extLst>
              <a:ext uri="{FF2B5EF4-FFF2-40B4-BE49-F238E27FC236}">
                <a16:creationId xmlns:a16="http://schemas.microsoft.com/office/drawing/2014/main" id="{EC8EF0D1-3572-72E0-D03C-F2661225B24A}"/>
              </a:ext>
            </a:extLst>
          </p:cNvPr>
          <p:cNvCxnSpPr>
            <a:cxnSpLocks/>
          </p:cNvCxnSpPr>
          <p:nvPr/>
        </p:nvCxnSpPr>
        <p:spPr>
          <a:xfrm flipV="1">
            <a:off x="4519933" y="4728388"/>
            <a:ext cx="1616953" cy="216462"/>
          </a:xfrm>
          <a:prstGeom prst="bentConnector3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7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8" name="Google Shape;2748;p66"/>
          <p:cNvSpPr txBox="1">
            <a:spLocks noGrp="1"/>
          </p:cNvSpPr>
          <p:nvPr>
            <p:ph type="title"/>
          </p:nvPr>
        </p:nvSpPr>
        <p:spPr>
          <a:xfrm>
            <a:off x="579030" y="1532181"/>
            <a:ext cx="2926500" cy="81701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-US" sz="5400" dirty="0">
                <a:solidFill>
                  <a:schemeClr val="dk1"/>
                </a:solidFill>
              </a:rPr>
              <a:t>Thank</a:t>
            </a:r>
            <a:endParaRPr sz="54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Google Shape;517;p42"/>
          <p:cNvSpPr txBox="1">
            <a:spLocks noGrp="1"/>
          </p:cNvSpPr>
          <p:nvPr>
            <p:ph type="body" idx="1"/>
          </p:nvPr>
        </p:nvSpPr>
        <p:spPr>
          <a:xfrm>
            <a:off x="679650" y="1484739"/>
            <a:ext cx="7942350" cy="201674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39700" indent="0" algn="thaiDist">
              <a:buNone/>
            </a:pPr>
            <a:r>
              <a:rPr lang="th-TH" sz="3600" dirty="0">
                <a:solidFill>
                  <a:srgbClr val="FFC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	หมายถึง</a:t>
            </a:r>
            <a:r>
              <a:rPr lang="th-TH" sz="3600" dirty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การรวบรวม และวิเคราะห์ข้อมูล นำข้อมูลที่ได้จากการประเมิน มาใช้ในการปรับปรุงแก้ไข พัฒนาให้หลักสูตรมีคุณภาพมากยิ่งขึ้น</a:t>
            </a:r>
            <a:endParaRPr sz="3600" dirty="0">
              <a:solidFill>
                <a:schemeClr val="dk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>
              <a:solidFill>
                <a:schemeClr val="dk1"/>
              </a:solidFill>
            </a:endParaRPr>
          </a:p>
        </p:txBody>
      </p:sp>
      <p:sp>
        <p:nvSpPr>
          <p:cNvPr id="3" name="ชื่อเรื่อง 2">
            <a:extLst>
              <a:ext uri="{FF2B5EF4-FFF2-40B4-BE49-F238E27FC236}">
                <a16:creationId xmlns:a16="http://schemas.microsoft.com/office/drawing/2014/main" id="{EC22DDA4-DEE5-2A88-FBAF-26EE859D2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000" y="97389"/>
            <a:ext cx="8100000" cy="764971"/>
          </a:xfrm>
        </p:spPr>
        <p:txBody>
          <a:bodyPr/>
          <a:lstStyle/>
          <a:p>
            <a:r>
              <a:rPr lang="th-TH" sz="6000" b="1" dirty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การประเมินหลักสูตร</a:t>
            </a:r>
            <a:br>
              <a:rPr lang="th-TH" sz="4400" dirty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7" name="Google Shape;887;p49"/>
          <p:cNvSpPr txBox="1">
            <a:spLocks noGrp="1"/>
          </p:cNvSpPr>
          <p:nvPr>
            <p:ph type="title"/>
          </p:nvPr>
        </p:nvSpPr>
        <p:spPr>
          <a:xfrm>
            <a:off x="2799913" y="2161475"/>
            <a:ext cx="1834500" cy="145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dirty="0"/>
              <a:t>01</a:t>
            </a:r>
            <a:endParaRPr dirty="0"/>
          </a:p>
        </p:txBody>
      </p:sp>
      <p:sp>
        <p:nvSpPr>
          <p:cNvPr id="890" name="Google Shape;890;p49"/>
          <p:cNvSpPr txBox="1">
            <a:spLocks noGrp="1"/>
          </p:cNvSpPr>
          <p:nvPr>
            <p:ph type="title" idx="3"/>
          </p:nvPr>
        </p:nvSpPr>
        <p:spPr>
          <a:xfrm>
            <a:off x="584413" y="372109"/>
            <a:ext cx="8100000" cy="68319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400" b="1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จุดมุ่งหมายของการประเมินหลักสูตร</a:t>
            </a:r>
            <a:endParaRPr lang="en-GB" b="1" dirty="0"/>
          </a:p>
        </p:txBody>
      </p:sp>
      <p:sp>
        <p:nvSpPr>
          <p:cNvPr id="893" name="Google Shape;893;p49"/>
          <p:cNvSpPr txBox="1">
            <a:spLocks noGrp="1"/>
          </p:cNvSpPr>
          <p:nvPr>
            <p:ph type="title" idx="6"/>
          </p:nvPr>
        </p:nvSpPr>
        <p:spPr>
          <a:xfrm>
            <a:off x="4515713" y="2161475"/>
            <a:ext cx="1834500" cy="145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dirty="0"/>
              <a:t>02</a:t>
            </a:r>
            <a:endParaRPr dirty="0"/>
          </a:p>
        </p:txBody>
      </p:sp>
      <p:sp>
        <p:nvSpPr>
          <p:cNvPr id="3" name="กล่องข้อความ 2">
            <a:extLst>
              <a:ext uri="{FF2B5EF4-FFF2-40B4-BE49-F238E27FC236}">
                <a16:creationId xmlns:a16="http://schemas.microsoft.com/office/drawing/2014/main" id="{AF3B5029-F84B-8830-7E48-3DD9468DF844}"/>
              </a:ext>
            </a:extLst>
          </p:cNvPr>
          <p:cNvSpPr txBox="1"/>
          <p:nvPr/>
        </p:nvSpPr>
        <p:spPr>
          <a:xfrm>
            <a:off x="-36919" y="2288983"/>
            <a:ext cx="321232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9700" indent="0" algn="thaiDist">
              <a:buNone/>
            </a:pP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เพื่อปรับปรุง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แก้ไขสิ่งที่บกพร่องในองค์ประกอบของหลักสูตร เช่น จุดมุ่งหมาย โครงสร้าง เนื้อหา การวัดประเมินผล ฯลฯ</a:t>
            </a:r>
          </a:p>
        </p:txBody>
      </p:sp>
      <p:sp>
        <p:nvSpPr>
          <p:cNvPr id="8" name="กล่องข้อความ 7">
            <a:extLst>
              <a:ext uri="{FF2B5EF4-FFF2-40B4-BE49-F238E27FC236}">
                <a16:creationId xmlns:a16="http://schemas.microsoft.com/office/drawing/2014/main" id="{F7757604-BBBC-B796-882E-FE42BEA744D3}"/>
              </a:ext>
            </a:extLst>
          </p:cNvPr>
          <p:cNvSpPr txBox="1"/>
          <p:nvPr/>
        </p:nvSpPr>
        <p:spPr>
          <a:xfrm>
            <a:off x="5974720" y="2365187"/>
            <a:ext cx="321232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9700" indent="0" algn="thaiDist">
              <a:buNone/>
            </a:pPr>
            <a:r>
              <a: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เพื่อปรับปรุง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แก้ไขระบบการบริหารหลักสูตรการนิเทศ และการจัดกระบวนการเรียนการสอน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7" name="Google Shape;887;p49"/>
          <p:cNvSpPr txBox="1">
            <a:spLocks noGrp="1"/>
          </p:cNvSpPr>
          <p:nvPr>
            <p:ph type="title"/>
          </p:nvPr>
        </p:nvSpPr>
        <p:spPr>
          <a:xfrm>
            <a:off x="2799913" y="2161475"/>
            <a:ext cx="1834500" cy="145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dirty="0"/>
              <a:t>03</a:t>
            </a:r>
            <a:endParaRPr dirty="0"/>
          </a:p>
        </p:txBody>
      </p:sp>
      <p:sp>
        <p:nvSpPr>
          <p:cNvPr id="890" name="Google Shape;890;p49"/>
          <p:cNvSpPr txBox="1">
            <a:spLocks noGrp="1"/>
          </p:cNvSpPr>
          <p:nvPr>
            <p:ph type="title" idx="3"/>
          </p:nvPr>
        </p:nvSpPr>
        <p:spPr>
          <a:xfrm>
            <a:off x="584413" y="372109"/>
            <a:ext cx="8100000" cy="68319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400" b="1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จุดมุ่งหมายของการประเมินหลักสูตร</a:t>
            </a:r>
            <a:endParaRPr lang="en-GB" b="1" dirty="0"/>
          </a:p>
        </p:txBody>
      </p:sp>
      <p:sp>
        <p:nvSpPr>
          <p:cNvPr id="893" name="Google Shape;893;p49"/>
          <p:cNvSpPr txBox="1">
            <a:spLocks noGrp="1"/>
          </p:cNvSpPr>
          <p:nvPr>
            <p:ph type="title" idx="6"/>
          </p:nvPr>
        </p:nvSpPr>
        <p:spPr>
          <a:xfrm>
            <a:off x="4572000" y="2161475"/>
            <a:ext cx="1834500" cy="145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dirty="0"/>
              <a:t>04</a:t>
            </a:r>
            <a:endParaRPr dirty="0"/>
          </a:p>
        </p:txBody>
      </p:sp>
      <p:sp>
        <p:nvSpPr>
          <p:cNvPr id="3" name="กล่องข้อความ 2">
            <a:extLst>
              <a:ext uri="{FF2B5EF4-FFF2-40B4-BE49-F238E27FC236}">
                <a16:creationId xmlns:a16="http://schemas.microsoft.com/office/drawing/2014/main" id="{AF3B5029-F84B-8830-7E48-3DD9468DF844}"/>
              </a:ext>
            </a:extLst>
          </p:cNvPr>
          <p:cNvSpPr txBox="1"/>
          <p:nvPr/>
        </p:nvSpPr>
        <p:spPr>
          <a:xfrm>
            <a:off x="-66655" y="2365187"/>
            <a:ext cx="321232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9700" indent="0" algn="thaiDist">
              <a:buNone/>
            </a:pP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เพื่อช่วย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ในการตัดสินใจของผู้บริหาร ว่าหลักสูตรมีความเหมาะสม สอดคล้องกับความต้องการของผู้เรียนสังคมมากน้อยเพียงใด</a:t>
            </a:r>
          </a:p>
        </p:txBody>
      </p:sp>
      <p:sp>
        <p:nvSpPr>
          <p:cNvPr id="8" name="กล่องข้อความ 7">
            <a:extLst>
              <a:ext uri="{FF2B5EF4-FFF2-40B4-BE49-F238E27FC236}">
                <a16:creationId xmlns:a16="http://schemas.microsoft.com/office/drawing/2014/main" id="{F7757604-BBBC-B796-882E-FE42BEA744D3}"/>
              </a:ext>
            </a:extLst>
          </p:cNvPr>
          <p:cNvSpPr txBox="1"/>
          <p:nvPr/>
        </p:nvSpPr>
        <p:spPr>
          <a:xfrm>
            <a:off x="5974720" y="2365187"/>
            <a:ext cx="321232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9700" indent="0" algn="thaiDist">
              <a:buNone/>
            </a:pPr>
            <a:r>
              <a: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เพื่อต้องการ</a:t>
            </a:r>
            <a:r>
              <a:rPr lang="th-TH" sz="24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ทราบคุณภาพของผู้เรียน ว่ามีการเปลี่ยนแปลงพฤติกรรมไปตามความมุ่งหวังของ</a:t>
            </a:r>
          </a:p>
          <a:p>
            <a:pPr marL="139700" indent="0" algn="thaiDist">
              <a:buNone/>
            </a:pPr>
            <a:r>
              <a:rPr lang="th-TH" sz="24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หลักสูตรหรือไม่</a:t>
            </a: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12280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Google Shape;551;p44"/>
          <p:cNvSpPr txBox="1">
            <a:spLocks noGrp="1"/>
          </p:cNvSpPr>
          <p:nvPr>
            <p:ph type="title" idx="2"/>
          </p:nvPr>
        </p:nvSpPr>
        <p:spPr>
          <a:xfrm flipH="1">
            <a:off x="445312" y="1174596"/>
            <a:ext cx="2476307" cy="884664"/>
          </a:xfrm>
          <a:prstGeom prst="rect">
            <a:avLst/>
          </a:prstGeom>
          <a:ln w="19050">
            <a:solidFill>
              <a:schemeClr val="bg1"/>
            </a:solidFill>
          </a:ln>
        </p:spPr>
        <p:txBody>
          <a:bodyPr spcFirstLastPara="1" wrap="square" lIns="91425" tIns="91425" rIns="112550" bIns="91425" anchor="b" anchorCtr="0">
            <a:noAutofit/>
          </a:bodyPr>
          <a:lstStyle/>
          <a:p>
            <a:pPr algn="ctr"/>
            <a:br>
              <a:rPr lang="th-TH" sz="4800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br>
              <a:rPr lang="th-TH" sz="4800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br>
              <a:rPr lang="th-TH" sz="4800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br>
              <a:rPr lang="th-TH" sz="4800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br>
              <a:rPr lang="th-TH" sz="4800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br>
              <a:rPr lang="th-TH" sz="4800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800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ระยะที่ 1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552" name="Google Shape;552;p44"/>
          <p:cNvSpPr txBox="1">
            <a:spLocks noGrp="1"/>
          </p:cNvSpPr>
          <p:nvPr>
            <p:ph type="title"/>
          </p:nvPr>
        </p:nvSpPr>
        <p:spPr>
          <a:xfrm flipH="1">
            <a:off x="288239" y="14842"/>
            <a:ext cx="8118281" cy="185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6000" b="1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ระยะเวลาของการประเมินหลักสูตร</a:t>
            </a:r>
            <a:endParaRPr b="1" dirty="0">
              <a:solidFill>
                <a:schemeClr val="dk1"/>
              </a:solidFill>
            </a:endParaRPr>
          </a:p>
        </p:txBody>
      </p:sp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055A4106-77FB-731F-1B92-18F1C802B185}"/>
              </a:ext>
            </a:extLst>
          </p:cNvPr>
          <p:cNvSpPr txBox="1"/>
          <p:nvPr/>
        </p:nvSpPr>
        <p:spPr>
          <a:xfrm>
            <a:off x="1071447" y="2492229"/>
            <a:ext cx="7158153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9700" indent="0" algn="thaiDist">
              <a:buNone/>
            </a:pPr>
            <a:r>
              <a:rPr lang="th-TH" sz="3600" b="1" dirty="0">
                <a:solidFill>
                  <a:schemeClr val="accent2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ประเมินหลักสูตรก่อนนำหลักสูตรไปใช้</a:t>
            </a:r>
          </a:p>
          <a:p>
            <a:pPr marL="139700" indent="0" algn="thaiDist">
              <a:buNone/>
            </a:pPr>
            <a:r>
              <a:rPr lang="th-TH" sz="2800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เพื่อตรวจสอบคุณภาพของหลักสูตร จากผู้เชี่ยวชาญทางด้านการพัฒนาหลักสูตร ด้านเนื้อหา ด้านวิชาชีพครูด้านการวัดผล เป็นต้น</a:t>
            </a:r>
            <a:endParaRPr lang="th-TH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329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Google Shape;551;p44"/>
          <p:cNvSpPr txBox="1">
            <a:spLocks noGrp="1"/>
          </p:cNvSpPr>
          <p:nvPr>
            <p:ph type="title" idx="2"/>
          </p:nvPr>
        </p:nvSpPr>
        <p:spPr>
          <a:xfrm flipH="1">
            <a:off x="445312" y="1174596"/>
            <a:ext cx="2476307" cy="884664"/>
          </a:xfrm>
          <a:prstGeom prst="rect">
            <a:avLst/>
          </a:prstGeom>
          <a:ln w="19050">
            <a:solidFill>
              <a:schemeClr val="bg1"/>
            </a:solidFill>
          </a:ln>
        </p:spPr>
        <p:txBody>
          <a:bodyPr spcFirstLastPara="1" wrap="square" lIns="91425" tIns="91425" rIns="112550" bIns="91425" anchor="b" anchorCtr="0">
            <a:noAutofit/>
          </a:bodyPr>
          <a:lstStyle/>
          <a:p>
            <a:pPr algn="ctr"/>
            <a:br>
              <a:rPr lang="th-TH" sz="4800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br>
              <a:rPr lang="th-TH" sz="4800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br>
              <a:rPr lang="th-TH" sz="4800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br>
              <a:rPr lang="th-TH" sz="4800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br>
              <a:rPr lang="th-TH" sz="4800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br>
              <a:rPr lang="th-TH" sz="4800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800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ระยะที่ 2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552" name="Google Shape;552;p44"/>
          <p:cNvSpPr txBox="1">
            <a:spLocks noGrp="1"/>
          </p:cNvSpPr>
          <p:nvPr>
            <p:ph type="title"/>
          </p:nvPr>
        </p:nvSpPr>
        <p:spPr>
          <a:xfrm flipH="1">
            <a:off x="288239" y="14842"/>
            <a:ext cx="8118281" cy="185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6000" b="1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ระยะเวลาของการประเมินหลักสูตร</a:t>
            </a:r>
            <a:endParaRPr b="1" dirty="0">
              <a:solidFill>
                <a:schemeClr val="dk1"/>
              </a:solidFill>
            </a:endParaRPr>
          </a:p>
        </p:txBody>
      </p:sp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055A4106-77FB-731F-1B92-18F1C802B185}"/>
              </a:ext>
            </a:extLst>
          </p:cNvPr>
          <p:cNvSpPr txBox="1"/>
          <p:nvPr/>
        </p:nvSpPr>
        <p:spPr>
          <a:xfrm>
            <a:off x="659946" y="2306375"/>
            <a:ext cx="7941361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9700" indent="0" algn="thaiDist">
              <a:buNone/>
            </a:pPr>
            <a:r>
              <a:rPr lang="th-TH" sz="3600" b="1" dirty="0">
                <a:solidFill>
                  <a:schemeClr val="accent2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ประเมินหลักสูตรระหว่างการนำหลักสูตรไปใช้</a:t>
            </a:r>
          </a:p>
          <a:p>
            <a:pPr marL="139700" indent="0" algn="thaiDist">
              <a:buNone/>
            </a:pPr>
            <a:r>
              <a:rPr lang="th-TH" sz="2800" dirty="0">
                <a:solidFill>
                  <a:schemeClr val="accent2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เพื่อตรวจสอบว่าหลักสูตรสามารถนำไปใช้ได้ดีเพียงใดจะได้แก้ไข ปรับปรุง ให้เหมาะสม ควรประเมินในด้านการบริหารจัดการหลักสูตร การนิเทศ และกระบวนการจัดการเรียนการสอน</a:t>
            </a:r>
            <a:endParaRPr lang="th-TH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062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Google Shape;551;p44"/>
          <p:cNvSpPr txBox="1">
            <a:spLocks noGrp="1"/>
          </p:cNvSpPr>
          <p:nvPr>
            <p:ph type="title" idx="2"/>
          </p:nvPr>
        </p:nvSpPr>
        <p:spPr>
          <a:xfrm flipH="1">
            <a:off x="445312" y="1174596"/>
            <a:ext cx="2476307" cy="884664"/>
          </a:xfrm>
          <a:prstGeom prst="rect">
            <a:avLst/>
          </a:prstGeom>
          <a:ln w="19050">
            <a:solidFill>
              <a:schemeClr val="bg1"/>
            </a:solidFill>
          </a:ln>
        </p:spPr>
        <p:txBody>
          <a:bodyPr spcFirstLastPara="1" wrap="square" lIns="91425" tIns="91425" rIns="112550" bIns="91425" anchor="b" anchorCtr="0">
            <a:noAutofit/>
          </a:bodyPr>
          <a:lstStyle/>
          <a:p>
            <a:pPr algn="ctr"/>
            <a:br>
              <a:rPr lang="th-TH" sz="4800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br>
              <a:rPr lang="th-TH" sz="4800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br>
              <a:rPr lang="th-TH" sz="4800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br>
              <a:rPr lang="th-TH" sz="4800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br>
              <a:rPr lang="th-TH" sz="4800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br>
              <a:rPr lang="th-TH" sz="4800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800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ระยะที่ 3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552" name="Google Shape;552;p44"/>
          <p:cNvSpPr txBox="1">
            <a:spLocks noGrp="1"/>
          </p:cNvSpPr>
          <p:nvPr>
            <p:ph type="title"/>
          </p:nvPr>
        </p:nvSpPr>
        <p:spPr>
          <a:xfrm flipH="1">
            <a:off x="288239" y="14842"/>
            <a:ext cx="8118281" cy="185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6000" b="1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ระยะเวลาของการประเมินหลักสูตร</a:t>
            </a:r>
            <a:endParaRPr b="1" dirty="0">
              <a:solidFill>
                <a:schemeClr val="dk1"/>
              </a:solidFill>
            </a:endParaRPr>
          </a:p>
        </p:txBody>
      </p:sp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055A4106-77FB-731F-1B92-18F1C802B185}"/>
              </a:ext>
            </a:extLst>
          </p:cNvPr>
          <p:cNvSpPr txBox="1"/>
          <p:nvPr/>
        </p:nvSpPr>
        <p:spPr>
          <a:xfrm>
            <a:off x="659946" y="2187429"/>
            <a:ext cx="7941361" cy="2369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9700" indent="0" algn="thaiDist">
              <a:buNone/>
            </a:pPr>
            <a:r>
              <a:rPr lang="th-TH" sz="3600" b="1" dirty="0">
                <a:solidFill>
                  <a:schemeClr val="accent2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ประเมินหลักสูตรหลังการใช้หลักสูตร</a:t>
            </a:r>
          </a:p>
          <a:p>
            <a:pPr marL="139700" indent="0" algn="thaiDist">
              <a:buNone/>
            </a:pPr>
            <a:r>
              <a:rPr lang="th-TH" sz="2800" dirty="0">
                <a:solidFill>
                  <a:schemeClr val="accent2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เพื่อประเมินหลักสูตรทั้งระบบ ได้แก่ ประเมินองค์ประกอบด้านต่า</a:t>
            </a:r>
            <a:r>
              <a:rPr lang="th-TH" sz="2800" dirty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งๆ </a:t>
            </a:r>
            <a:r>
              <a:rPr lang="th-TH" sz="2800" dirty="0">
                <a:solidFill>
                  <a:schemeClr val="accent2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เช่น เอกสารหลักสูตร บุคลากรที่เกี่ยวข้องกับการใช้หลักสูตรการบริหารหลักสูตร การนิเทศกำกับติดตาม การจัดกระบวนการเรียนการสอน ฯลฯ เพื่อตัดสินว่าหลักสูตรควรนำไปใช้ต่อ หรือปรับปรงแก้ไข พัฒนาให้ดียิ่งขึ้น</a:t>
            </a:r>
            <a:endParaRPr lang="th-TH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203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14" name="Google Shape;2614;p65"/>
          <p:cNvGrpSpPr/>
          <p:nvPr/>
        </p:nvGrpSpPr>
        <p:grpSpPr>
          <a:xfrm>
            <a:off x="248361" y="1341644"/>
            <a:ext cx="3067649" cy="2826161"/>
            <a:chOff x="206177" y="1583868"/>
            <a:chExt cx="2763399" cy="2545862"/>
          </a:xfrm>
        </p:grpSpPr>
        <p:sp>
          <p:nvSpPr>
            <p:cNvPr id="2615" name="Google Shape;2615;p65"/>
            <p:cNvSpPr/>
            <p:nvPr/>
          </p:nvSpPr>
          <p:spPr>
            <a:xfrm flipH="1">
              <a:off x="206177" y="2717824"/>
              <a:ext cx="2763399" cy="1411906"/>
            </a:xfrm>
            <a:custGeom>
              <a:avLst/>
              <a:gdLst/>
              <a:ahLst/>
              <a:cxnLst/>
              <a:rect l="l" t="t" r="r" b="b"/>
              <a:pathLst>
                <a:path w="200210" h="102275" extrusionOk="0">
                  <a:moveTo>
                    <a:pt x="100105" y="1"/>
                  </a:moveTo>
                  <a:cubicBezTo>
                    <a:pt x="44799" y="1"/>
                    <a:pt x="0" y="22917"/>
                    <a:pt x="0" y="51138"/>
                  </a:cubicBezTo>
                  <a:cubicBezTo>
                    <a:pt x="0" y="79391"/>
                    <a:pt x="44799" y="102274"/>
                    <a:pt x="100105" y="102274"/>
                  </a:cubicBezTo>
                  <a:cubicBezTo>
                    <a:pt x="155378" y="102274"/>
                    <a:pt x="200210" y="79391"/>
                    <a:pt x="200210" y="51138"/>
                  </a:cubicBezTo>
                  <a:cubicBezTo>
                    <a:pt x="200210" y="22917"/>
                    <a:pt x="155378" y="1"/>
                    <a:pt x="100105" y="1"/>
                  </a:cubicBez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6" name="Google Shape;2616;p65"/>
            <p:cNvSpPr/>
            <p:nvPr/>
          </p:nvSpPr>
          <p:spPr>
            <a:xfrm flipH="1">
              <a:off x="829629" y="3498288"/>
              <a:ext cx="675642" cy="355323"/>
            </a:xfrm>
            <a:custGeom>
              <a:avLst/>
              <a:gdLst/>
              <a:ahLst/>
              <a:cxnLst/>
              <a:rect l="l" t="t" r="r" b="b"/>
              <a:pathLst>
                <a:path w="41330" h="21729" extrusionOk="0">
                  <a:moveTo>
                    <a:pt x="20916" y="1"/>
                  </a:moveTo>
                  <a:cubicBezTo>
                    <a:pt x="15982" y="1"/>
                    <a:pt x="11034" y="1119"/>
                    <a:pt x="7305" y="3343"/>
                  </a:cubicBezTo>
                  <a:cubicBezTo>
                    <a:pt x="0" y="7646"/>
                    <a:pt x="67" y="14517"/>
                    <a:pt x="7472" y="18687"/>
                  </a:cubicBezTo>
                  <a:cubicBezTo>
                    <a:pt x="11064" y="20719"/>
                    <a:pt x="15733" y="21729"/>
                    <a:pt x="20422" y="21729"/>
                  </a:cubicBezTo>
                  <a:cubicBezTo>
                    <a:pt x="25356" y="21729"/>
                    <a:pt x="30312" y="20610"/>
                    <a:pt x="34058" y="18387"/>
                  </a:cubicBezTo>
                  <a:cubicBezTo>
                    <a:pt x="41330" y="14084"/>
                    <a:pt x="41263" y="7212"/>
                    <a:pt x="33891" y="3043"/>
                  </a:cubicBezTo>
                  <a:cubicBezTo>
                    <a:pt x="30283" y="1011"/>
                    <a:pt x="25605" y="1"/>
                    <a:pt x="20916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7" name="Google Shape;2617;p65"/>
            <p:cNvSpPr/>
            <p:nvPr/>
          </p:nvSpPr>
          <p:spPr>
            <a:xfrm flipH="1">
              <a:off x="1296955" y="1583868"/>
              <a:ext cx="1195869" cy="2037309"/>
            </a:xfrm>
            <a:custGeom>
              <a:avLst/>
              <a:gdLst/>
              <a:ahLst/>
              <a:cxnLst/>
              <a:rect l="l" t="t" r="r" b="b"/>
              <a:pathLst>
                <a:path w="73153" h="124587" extrusionOk="0">
                  <a:moveTo>
                    <a:pt x="70749" y="0"/>
                  </a:moveTo>
                  <a:cubicBezTo>
                    <a:pt x="70509" y="0"/>
                    <a:pt x="70274" y="76"/>
                    <a:pt x="70084" y="229"/>
                  </a:cubicBezTo>
                  <a:lnTo>
                    <a:pt x="1735" y="39690"/>
                  </a:lnTo>
                  <a:cubicBezTo>
                    <a:pt x="734" y="40324"/>
                    <a:pt x="101" y="41425"/>
                    <a:pt x="67" y="42592"/>
                  </a:cubicBezTo>
                  <a:lnTo>
                    <a:pt x="67" y="122616"/>
                  </a:lnTo>
                  <a:cubicBezTo>
                    <a:pt x="0" y="123050"/>
                    <a:pt x="201" y="123450"/>
                    <a:pt x="568" y="123717"/>
                  </a:cubicBezTo>
                  <a:lnTo>
                    <a:pt x="1902" y="124484"/>
                  </a:lnTo>
                  <a:cubicBezTo>
                    <a:pt x="2063" y="124552"/>
                    <a:pt x="2230" y="124586"/>
                    <a:pt x="2396" y="124586"/>
                  </a:cubicBezTo>
                  <a:cubicBezTo>
                    <a:pt x="2641" y="124586"/>
                    <a:pt x="2884" y="124510"/>
                    <a:pt x="3103" y="124351"/>
                  </a:cubicBezTo>
                  <a:lnTo>
                    <a:pt x="71418" y="84889"/>
                  </a:lnTo>
                  <a:cubicBezTo>
                    <a:pt x="72419" y="84256"/>
                    <a:pt x="73053" y="83155"/>
                    <a:pt x="73086" y="81987"/>
                  </a:cubicBezTo>
                  <a:lnTo>
                    <a:pt x="73086" y="1963"/>
                  </a:lnTo>
                  <a:cubicBezTo>
                    <a:pt x="73153" y="1530"/>
                    <a:pt x="72953" y="1096"/>
                    <a:pt x="72586" y="863"/>
                  </a:cubicBezTo>
                  <a:lnTo>
                    <a:pt x="71285" y="129"/>
                  </a:lnTo>
                  <a:cubicBezTo>
                    <a:pt x="71113" y="43"/>
                    <a:pt x="70929" y="0"/>
                    <a:pt x="70749" y="0"/>
                  </a:cubicBez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8" name="Google Shape;2618;p65"/>
            <p:cNvSpPr/>
            <p:nvPr/>
          </p:nvSpPr>
          <p:spPr>
            <a:xfrm flipH="1">
              <a:off x="1298050" y="1596427"/>
              <a:ext cx="1171871" cy="2025731"/>
            </a:xfrm>
            <a:custGeom>
              <a:avLst/>
              <a:gdLst/>
              <a:ahLst/>
              <a:cxnLst/>
              <a:rect l="l" t="t" r="r" b="b"/>
              <a:pathLst>
                <a:path w="71685" h="123879" extrusionOk="0">
                  <a:moveTo>
                    <a:pt x="70763" y="0"/>
                  </a:moveTo>
                  <a:cubicBezTo>
                    <a:pt x="70540" y="0"/>
                    <a:pt x="70287" y="74"/>
                    <a:pt x="70017" y="228"/>
                  </a:cubicBezTo>
                  <a:lnTo>
                    <a:pt x="1668" y="39723"/>
                  </a:lnTo>
                  <a:cubicBezTo>
                    <a:pt x="701" y="40357"/>
                    <a:pt x="67" y="41458"/>
                    <a:pt x="0" y="42625"/>
                  </a:cubicBezTo>
                  <a:lnTo>
                    <a:pt x="0" y="122682"/>
                  </a:lnTo>
                  <a:cubicBezTo>
                    <a:pt x="0" y="123440"/>
                    <a:pt x="387" y="123878"/>
                    <a:pt x="933" y="123878"/>
                  </a:cubicBezTo>
                  <a:cubicBezTo>
                    <a:pt x="1156" y="123878"/>
                    <a:pt x="1407" y="123805"/>
                    <a:pt x="1668" y="123650"/>
                  </a:cubicBezTo>
                  <a:lnTo>
                    <a:pt x="70017" y="84188"/>
                  </a:lnTo>
                  <a:cubicBezTo>
                    <a:pt x="71018" y="83554"/>
                    <a:pt x="71618" y="82454"/>
                    <a:pt x="71685" y="81286"/>
                  </a:cubicBezTo>
                  <a:lnTo>
                    <a:pt x="71685" y="1229"/>
                  </a:lnTo>
                  <a:cubicBezTo>
                    <a:pt x="71685" y="446"/>
                    <a:pt x="71314" y="0"/>
                    <a:pt x="70763" y="0"/>
                  </a:cubicBez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9" name="Google Shape;2619;p65"/>
            <p:cNvSpPr/>
            <p:nvPr/>
          </p:nvSpPr>
          <p:spPr>
            <a:xfrm flipH="1">
              <a:off x="1298050" y="1596198"/>
              <a:ext cx="1171871" cy="2025290"/>
            </a:xfrm>
            <a:custGeom>
              <a:avLst/>
              <a:gdLst/>
              <a:ahLst/>
              <a:cxnLst/>
              <a:rect l="l" t="t" r="r" b="b"/>
              <a:pathLst>
                <a:path w="71685" h="123852" extrusionOk="0">
                  <a:moveTo>
                    <a:pt x="70712" y="1"/>
                  </a:moveTo>
                  <a:cubicBezTo>
                    <a:pt x="70578" y="1"/>
                    <a:pt x="70435" y="25"/>
                    <a:pt x="70284" y="75"/>
                  </a:cubicBezTo>
                  <a:cubicBezTo>
                    <a:pt x="70317" y="175"/>
                    <a:pt x="70317" y="309"/>
                    <a:pt x="70317" y="409"/>
                  </a:cubicBezTo>
                  <a:lnTo>
                    <a:pt x="70317" y="80466"/>
                  </a:lnTo>
                  <a:cubicBezTo>
                    <a:pt x="70251" y="81667"/>
                    <a:pt x="69650" y="82734"/>
                    <a:pt x="68649" y="83402"/>
                  </a:cubicBezTo>
                  <a:lnTo>
                    <a:pt x="301" y="122830"/>
                  </a:lnTo>
                  <a:cubicBezTo>
                    <a:pt x="201" y="122896"/>
                    <a:pt x="101" y="122930"/>
                    <a:pt x="0" y="122997"/>
                  </a:cubicBezTo>
                  <a:cubicBezTo>
                    <a:pt x="113" y="123539"/>
                    <a:pt x="456" y="123852"/>
                    <a:pt x="925" y="123852"/>
                  </a:cubicBezTo>
                  <a:cubicBezTo>
                    <a:pt x="1148" y="123852"/>
                    <a:pt x="1399" y="123781"/>
                    <a:pt x="1668" y="123630"/>
                  </a:cubicBezTo>
                  <a:lnTo>
                    <a:pt x="70017" y="84202"/>
                  </a:lnTo>
                  <a:cubicBezTo>
                    <a:pt x="71018" y="83535"/>
                    <a:pt x="71618" y="82434"/>
                    <a:pt x="71685" y="81267"/>
                  </a:cubicBezTo>
                  <a:lnTo>
                    <a:pt x="71685" y="1209"/>
                  </a:lnTo>
                  <a:cubicBezTo>
                    <a:pt x="71685" y="451"/>
                    <a:pt x="71289" y="1"/>
                    <a:pt x="70712" y="1"/>
                  </a:cubicBez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0" name="Google Shape;2620;p65"/>
            <p:cNvSpPr/>
            <p:nvPr/>
          </p:nvSpPr>
          <p:spPr>
            <a:xfrm flipH="1">
              <a:off x="1325301" y="1600139"/>
              <a:ext cx="1148984" cy="2001366"/>
            </a:xfrm>
            <a:custGeom>
              <a:avLst/>
              <a:gdLst/>
              <a:ahLst/>
              <a:cxnLst/>
              <a:rect l="l" t="t" r="r" b="b"/>
              <a:pathLst>
                <a:path w="70285" h="122389" extrusionOk="0">
                  <a:moveTo>
                    <a:pt x="70284" y="1"/>
                  </a:moveTo>
                  <a:lnTo>
                    <a:pt x="52605" y="10008"/>
                  </a:lnTo>
                  <a:lnTo>
                    <a:pt x="34992" y="20049"/>
                  </a:lnTo>
                  <a:lnTo>
                    <a:pt x="17380" y="30189"/>
                  </a:lnTo>
                  <a:lnTo>
                    <a:pt x="8573" y="35260"/>
                  </a:lnTo>
                  <a:lnTo>
                    <a:pt x="4170" y="37795"/>
                  </a:lnTo>
                  <a:lnTo>
                    <a:pt x="2002" y="39062"/>
                  </a:lnTo>
                  <a:cubicBezTo>
                    <a:pt x="1802" y="39162"/>
                    <a:pt x="1635" y="39296"/>
                    <a:pt x="1468" y="39429"/>
                  </a:cubicBezTo>
                  <a:cubicBezTo>
                    <a:pt x="1268" y="39596"/>
                    <a:pt x="1101" y="39729"/>
                    <a:pt x="968" y="39930"/>
                  </a:cubicBezTo>
                  <a:cubicBezTo>
                    <a:pt x="668" y="40263"/>
                    <a:pt x="434" y="40663"/>
                    <a:pt x="267" y="41097"/>
                  </a:cubicBezTo>
                  <a:cubicBezTo>
                    <a:pt x="101" y="41531"/>
                    <a:pt x="1" y="41964"/>
                    <a:pt x="1" y="42431"/>
                  </a:cubicBezTo>
                  <a:lnTo>
                    <a:pt x="1" y="51338"/>
                  </a:lnTo>
                  <a:lnTo>
                    <a:pt x="1" y="61478"/>
                  </a:lnTo>
                  <a:lnTo>
                    <a:pt x="67" y="81793"/>
                  </a:lnTo>
                  <a:lnTo>
                    <a:pt x="134" y="102074"/>
                  </a:lnTo>
                  <a:lnTo>
                    <a:pt x="301" y="122389"/>
                  </a:lnTo>
                  <a:lnTo>
                    <a:pt x="434" y="102074"/>
                  </a:lnTo>
                  <a:lnTo>
                    <a:pt x="501" y="81793"/>
                  </a:lnTo>
                  <a:lnTo>
                    <a:pt x="568" y="61478"/>
                  </a:lnTo>
                  <a:lnTo>
                    <a:pt x="568" y="51304"/>
                  </a:lnTo>
                  <a:lnTo>
                    <a:pt x="568" y="46234"/>
                  </a:lnTo>
                  <a:lnTo>
                    <a:pt x="568" y="42431"/>
                  </a:lnTo>
                  <a:cubicBezTo>
                    <a:pt x="568" y="42064"/>
                    <a:pt x="634" y="41664"/>
                    <a:pt x="801" y="41331"/>
                  </a:cubicBezTo>
                  <a:cubicBezTo>
                    <a:pt x="1068" y="40597"/>
                    <a:pt x="1602" y="39963"/>
                    <a:pt x="2302" y="39596"/>
                  </a:cubicBezTo>
                  <a:lnTo>
                    <a:pt x="4504" y="38362"/>
                  </a:lnTo>
                  <a:lnTo>
                    <a:pt x="8907" y="35827"/>
                  </a:lnTo>
                  <a:lnTo>
                    <a:pt x="17680" y="30723"/>
                  </a:lnTo>
                  <a:lnTo>
                    <a:pt x="35259" y="20549"/>
                  </a:lnTo>
                  <a:lnTo>
                    <a:pt x="52772" y="10308"/>
                  </a:lnTo>
                  <a:lnTo>
                    <a:pt x="7028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1" name="Google Shape;2621;p65"/>
            <p:cNvSpPr/>
            <p:nvPr/>
          </p:nvSpPr>
          <p:spPr>
            <a:xfrm flipH="1">
              <a:off x="1816086" y="2034379"/>
              <a:ext cx="544780" cy="774176"/>
            </a:xfrm>
            <a:custGeom>
              <a:avLst/>
              <a:gdLst/>
              <a:ahLst/>
              <a:cxnLst/>
              <a:rect l="l" t="t" r="r" b="b"/>
              <a:pathLst>
                <a:path w="33325" h="47343" extrusionOk="0">
                  <a:moveTo>
                    <a:pt x="32848" y="0"/>
                  </a:moveTo>
                  <a:cubicBezTo>
                    <a:pt x="32730" y="0"/>
                    <a:pt x="32597" y="42"/>
                    <a:pt x="32457" y="132"/>
                  </a:cubicBezTo>
                  <a:lnTo>
                    <a:pt x="902" y="18345"/>
                  </a:lnTo>
                  <a:cubicBezTo>
                    <a:pt x="368" y="18678"/>
                    <a:pt x="34" y="19279"/>
                    <a:pt x="1" y="19879"/>
                  </a:cubicBezTo>
                  <a:lnTo>
                    <a:pt x="1" y="46698"/>
                  </a:lnTo>
                  <a:cubicBezTo>
                    <a:pt x="1" y="47107"/>
                    <a:pt x="209" y="47342"/>
                    <a:pt x="512" y="47342"/>
                  </a:cubicBezTo>
                  <a:cubicBezTo>
                    <a:pt x="629" y="47342"/>
                    <a:pt x="762" y="47307"/>
                    <a:pt x="902" y="47232"/>
                  </a:cubicBezTo>
                  <a:lnTo>
                    <a:pt x="32457" y="28986"/>
                  </a:lnTo>
                  <a:cubicBezTo>
                    <a:pt x="32958" y="28652"/>
                    <a:pt x="33291" y="28085"/>
                    <a:pt x="33325" y="27451"/>
                  </a:cubicBezTo>
                  <a:lnTo>
                    <a:pt x="33325" y="632"/>
                  </a:lnTo>
                  <a:cubicBezTo>
                    <a:pt x="33325" y="234"/>
                    <a:pt x="33127" y="0"/>
                    <a:pt x="32848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2" name="Google Shape;2622;p65"/>
            <p:cNvSpPr/>
            <p:nvPr/>
          </p:nvSpPr>
          <p:spPr>
            <a:xfrm flipH="1">
              <a:off x="2298680" y="2693058"/>
              <a:ext cx="13650" cy="29696"/>
            </a:xfrm>
            <a:custGeom>
              <a:avLst/>
              <a:gdLst/>
              <a:ahLst/>
              <a:cxnLst/>
              <a:rect l="l" t="t" r="r" b="b"/>
              <a:pathLst>
                <a:path w="835" h="1816" extrusionOk="0">
                  <a:moveTo>
                    <a:pt x="514" y="322"/>
                  </a:moveTo>
                  <a:cubicBezTo>
                    <a:pt x="534" y="322"/>
                    <a:pt x="551" y="331"/>
                    <a:pt x="568" y="347"/>
                  </a:cubicBezTo>
                  <a:cubicBezTo>
                    <a:pt x="601" y="414"/>
                    <a:pt x="634" y="514"/>
                    <a:pt x="634" y="581"/>
                  </a:cubicBezTo>
                  <a:lnTo>
                    <a:pt x="634" y="781"/>
                  </a:lnTo>
                  <a:lnTo>
                    <a:pt x="634" y="981"/>
                  </a:lnTo>
                  <a:cubicBezTo>
                    <a:pt x="634" y="1081"/>
                    <a:pt x="601" y="1181"/>
                    <a:pt x="568" y="1281"/>
                  </a:cubicBezTo>
                  <a:cubicBezTo>
                    <a:pt x="534" y="1348"/>
                    <a:pt x="501" y="1415"/>
                    <a:pt x="434" y="1448"/>
                  </a:cubicBezTo>
                  <a:cubicBezTo>
                    <a:pt x="384" y="1482"/>
                    <a:pt x="351" y="1498"/>
                    <a:pt x="326" y="1498"/>
                  </a:cubicBezTo>
                  <a:cubicBezTo>
                    <a:pt x="301" y="1498"/>
                    <a:pt x="284" y="1482"/>
                    <a:pt x="268" y="1448"/>
                  </a:cubicBezTo>
                  <a:cubicBezTo>
                    <a:pt x="234" y="1381"/>
                    <a:pt x="201" y="1315"/>
                    <a:pt x="234" y="1215"/>
                  </a:cubicBezTo>
                  <a:lnTo>
                    <a:pt x="234" y="1015"/>
                  </a:lnTo>
                  <a:lnTo>
                    <a:pt x="234" y="814"/>
                  </a:lnTo>
                  <a:cubicBezTo>
                    <a:pt x="234" y="714"/>
                    <a:pt x="234" y="614"/>
                    <a:pt x="268" y="548"/>
                  </a:cubicBezTo>
                  <a:cubicBezTo>
                    <a:pt x="301" y="447"/>
                    <a:pt x="368" y="381"/>
                    <a:pt x="434" y="347"/>
                  </a:cubicBezTo>
                  <a:cubicBezTo>
                    <a:pt x="468" y="331"/>
                    <a:pt x="493" y="322"/>
                    <a:pt x="514" y="322"/>
                  </a:cubicBezTo>
                  <a:close/>
                  <a:moveTo>
                    <a:pt x="652" y="0"/>
                  </a:moveTo>
                  <a:cubicBezTo>
                    <a:pt x="637" y="0"/>
                    <a:pt x="621" y="4"/>
                    <a:pt x="601" y="14"/>
                  </a:cubicBezTo>
                  <a:cubicBezTo>
                    <a:pt x="534" y="14"/>
                    <a:pt x="468" y="14"/>
                    <a:pt x="434" y="47"/>
                  </a:cubicBezTo>
                  <a:cubicBezTo>
                    <a:pt x="334" y="81"/>
                    <a:pt x="301" y="147"/>
                    <a:pt x="234" y="214"/>
                  </a:cubicBezTo>
                  <a:cubicBezTo>
                    <a:pt x="167" y="281"/>
                    <a:pt x="134" y="347"/>
                    <a:pt x="101" y="414"/>
                  </a:cubicBezTo>
                  <a:cubicBezTo>
                    <a:pt x="67" y="514"/>
                    <a:pt x="67" y="581"/>
                    <a:pt x="34" y="681"/>
                  </a:cubicBezTo>
                  <a:cubicBezTo>
                    <a:pt x="34" y="748"/>
                    <a:pt x="1" y="848"/>
                    <a:pt x="1" y="948"/>
                  </a:cubicBezTo>
                  <a:lnTo>
                    <a:pt x="1" y="1148"/>
                  </a:lnTo>
                  <a:lnTo>
                    <a:pt x="1" y="1348"/>
                  </a:lnTo>
                  <a:cubicBezTo>
                    <a:pt x="1" y="1415"/>
                    <a:pt x="34" y="1515"/>
                    <a:pt x="34" y="1582"/>
                  </a:cubicBezTo>
                  <a:cubicBezTo>
                    <a:pt x="34" y="1648"/>
                    <a:pt x="67" y="1715"/>
                    <a:pt x="101" y="1748"/>
                  </a:cubicBezTo>
                  <a:cubicBezTo>
                    <a:pt x="134" y="1782"/>
                    <a:pt x="201" y="1815"/>
                    <a:pt x="234" y="1815"/>
                  </a:cubicBezTo>
                  <a:cubicBezTo>
                    <a:pt x="301" y="1815"/>
                    <a:pt x="368" y="1782"/>
                    <a:pt x="434" y="1748"/>
                  </a:cubicBezTo>
                  <a:cubicBezTo>
                    <a:pt x="501" y="1715"/>
                    <a:pt x="568" y="1648"/>
                    <a:pt x="601" y="1582"/>
                  </a:cubicBezTo>
                  <a:cubicBezTo>
                    <a:pt x="668" y="1548"/>
                    <a:pt x="701" y="1448"/>
                    <a:pt x="735" y="1381"/>
                  </a:cubicBezTo>
                  <a:cubicBezTo>
                    <a:pt x="768" y="1315"/>
                    <a:pt x="801" y="1215"/>
                    <a:pt x="801" y="1148"/>
                  </a:cubicBezTo>
                  <a:cubicBezTo>
                    <a:pt x="835" y="1048"/>
                    <a:pt x="835" y="981"/>
                    <a:pt x="835" y="881"/>
                  </a:cubicBezTo>
                  <a:lnTo>
                    <a:pt x="835" y="447"/>
                  </a:lnTo>
                  <a:cubicBezTo>
                    <a:pt x="835" y="381"/>
                    <a:pt x="835" y="314"/>
                    <a:pt x="801" y="214"/>
                  </a:cubicBezTo>
                  <a:cubicBezTo>
                    <a:pt x="801" y="147"/>
                    <a:pt x="768" y="114"/>
                    <a:pt x="735" y="47"/>
                  </a:cubicBezTo>
                  <a:cubicBezTo>
                    <a:pt x="711" y="24"/>
                    <a:pt x="687" y="0"/>
                    <a:pt x="652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3" name="Google Shape;2623;p65"/>
            <p:cNvSpPr/>
            <p:nvPr/>
          </p:nvSpPr>
          <p:spPr>
            <a:xfrm flipH="1">
              <a:off x="1866698" y="2457304"/>
              <a:ext cx="398192" cy="231617"/>
            </a:xfrm>
            <a:custGeom>
              <a:avLst/>
              <a:gdLst/>
              <a:ahLst/>
              <a:cxnLst/>
              <a:rect l="l" t="t" r="r" b="b"/>
              <a:pathLst>
                <a:path w="24358" h="14164" extrusionOk="0">
                  <a:moveTo>
                    <a:pt x="24076" y="1"/>
                  </a:moveTo>
                  <a:cubicBezTo>
                    <a:pt x="24048" y="1"/>
                    <a:pt x="24017" y="7"/>
                    <a:pt x="23985" y="21"/>
                  </a:cubicBezTo>
                  <a:lnTo>
                    <a:pt x="134" y="13797"/>
                  </a:lnTo>
                  <a:cubicBezTo>
                    <a:pt x="34" y="13830"/>
                    <a:pt x="1" y="13964"/>
                    <a:pt x="67" y="14064"/>
                  </a:cubicBezTo>
                  <a:cubicBezTo>
                    <a:pt x="101" y="14131"/>
                    <a:pt x="168" y="14164"/>
                    <a:pt x="234" y="14164"/>
                  </a:cubicBezTo>
                  <a:cubicBezTo>
                    <a:pt x="268" y="14164"/>
                    <a:pt x="301" y="14164"/>
                    <a:pt x="334" y="14131"/>
                  </a:cubicBezTo>
                  <a:lnTo>
                    <a:pt x="24185" y="387"/>
                  </a:lnTo>
                  <a:cubicBezTo>
                    <a:pt x="24357" y="244"/>
                    <a:pt x="24257" y="1"/>
                    <a:pt x="24076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4" name="Google Shape;2624;p65"/>
            <p:cNvSpPr/>
            <p:nvPr/>
          </p:nvSpPr>
          <p:spPr>
            <a:xfrm flipH="1">
              <a:off x="2309584" y="2589629"/>
              <a:ext cx="9285" cy="27848"/>
            </a:xfrm>
            <a:custGeom>
              <a:avLst/>
              <a:gdLst/>
              <a:ahLst/>
              <a:cxnLst/>
              <a:rect l="l" t="t" r="r" b="b"/>
              <a:pathLst>
                <a:path w="568" h="1703" extrusionOk="0">
                  <a:moveTo>
                    <a:pt x="534" y="1"/>
                  </a:moveTo>
                  <a:lnTo>
                    <a:pt x="401" y="68"/>
                  </a:lnTo>
                  <a:cubicBezTo>
                    <a:pt x="401" y="68"/>
                    <a:pt x="367" y="68"/>
                    <a:pt x="367" y="101"/>
                  </a:cubicBezTo>
                  <a:lnTo>
                    <a:pt x="334" y="134"/>
                  </a:lnTo>
                  <a:lnTo>
                    <a:pt x="0" y="735"/>
                  </a:lnTo>
                  <a:cubicBezTo>
                    <a:pt x="0" y="735"/>
                    <a:pt x="0" y="768"/>
                    <a:pt x="0" y="768"/>
                  </a:cubicBezTo>
                  <a:cubicBezTo>
                    <a:pt x="0" y="802"/>
                    <a:pt x="0" y="802"/>
                    <a:pt x="0" y="802"/>
                  </a:cubicBezTo>
                  <a:lnTo>
                    <a:pt x="100" y="902"/>
                  </a:lnTo>
                  <a:cubicBezTo>
                    <a:pt x="100" y="918"/>
                    <a:pt x="100" y="927"/>
                    <a:pt x="105" y="927"/>
                  </a:cubicBezTo>
                  <a:cubicBezTo>
                    <a:pt x="109" y="927"/>
                    <a:pt x="117" y="918"/>
                    <a:pt x="134" y="902"/>
                  </a:cubicBezTo>
                  <a:lnTo>
                    <a:pt x="367" y="501"/>
                  </a:lnTo>
                  <a:lnTo>
                    <a:pt x="367" y="1669"/>
                  </a:lnTo>
                  <a:cubicBezTo>
                    <a:pt x="367" y="1669"/>
                    <a:pt x="367" y="1702"/>
                    <a:pt x="367" y="1702"/>
                  </a:cubicBezTo>
                  <a:lnTo>
                    <a:pt x="401" y="1702"/>
                  </a:lnTo>
                  <a:lnTo>
                    <a:pt x="534" y="1635"/>
                  </a:lnTo>
                  <a:cubicBezTo>
                    <a:pt x="534" y="1635"/>
                    <a:pt x="534" y="1602"/>
                    <a:pt x="534" y="1602"/>
                  </a:cubicBezTo>
                  <a:cubicBezTo>
                    <a:pt x="534" y="1569"/>
                    <a:pt x="534" y="1569"/>
                    <a:pt x="534" y="1535"/>
                  </a:cubicBezTo>
                  <a:lnTo>
                    <a:pt x="534" y="34"/>
                  </a:lnTo>
                  <a:cubicBezTo>
                    <a:pt x="567" y="1"/>
                    <a:pt x="567" y="1"/>
                    <a:pt x="534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5" name="Google Shape;2625;p65"/>
            <p:cNvSpPr/>
            <p:nvPr/>
          </p:nvSpPr>
          <p:spPr>
            <a:xfrm flipH="1">
              <a:off x="2293220" y="2581992"/>
              <a:ext cx="13111" cy="29484"/>
            </a:xfrm>
            <a:custGeom>
              <a:avLst/>
              <a:gdLst/>
              <a:ahLst/>
              <a:cxnLst/>
              <a:rect l="l" t="t" r="r" b="b"/>
              <a:pathLst>
                <a:path w="802" h="1803" extrusionOk="0">
                  <a:moveTo>
                    <a:pt x="497" y="318"/>
                  </a:moveTo>
                  <a:cubicBezTo>
                    <a:pt x="526" y="318"/>
                    <a:pt x="551" y="335"/>
                    <a:pt x="568" y="368"/>
                  </a:cubicBezTo>
                  <a:cubicBezTo>
                    <a:pt x="601" y="435"/>
                    <a:pt x="601" y="501"/>
                    <a:pt x="601" y="601"/>
                  </a:cubicBezTo>
                  <a:lnTo>
                    <a:pt x="601" y="968"/>
                  </a:lnTo>
                  <a:cubicBezTo>
                    <a:pt x="601" y="1068"/>
                    <a:pt x="601" y="1168"/>
                    <a:pt x="568" y="1269"/>
                  </a:cubicBezTo>
                  <a:cubicBezTo>
                    <a:pt x="534" y="1335"/>
                    <a:pt x="468" y="1402"/>
                    <a:pt x="401" y="1469"/>
                  </a:cubicBezTo>
                  <a:cubicBezTo>
                    <a:pt x="368" y="1485"/>
                    <a:pt x="334" y="1494"/>
                    <a:pt x="305" y="1494"/>
                  </a:cubicBezTo>
                  <a:cubicBezTo>
                    <a:pt x="276" y="1494"/>
                    <a:pt x="251" y="1485"/>
                    <a:pt x="234" y="1469"/>
                  </a:cubicBezTo>
                  <a:cubicBezTo>
                    <a:pt x="201" y="1369"/>
                    <a:pt x="201" y="1302"/>
                    <a:pt x="201" y="1235"/>
                  </a:cubicBezTo>
                  <a:cubicBezTo>
                    <a:pt x="201" y="1168"/>
                    <a:pt x="201" y="1102"/>
                    <a:pt x="201" y="1035"/>
                  </a:cubicBezTo>
                  <a:lnTo>
                    <a:pt x="201" y="835"/>
                  </a:lnTo>
                  <a:cubicBezTo>
                    <a:pt x="201" y="735"/>
                    <a:pt x="234" y="635"/>
                    <a:pt x="234" y="535"/>
                  </a:cubicBezTo>
                  <a:cubicBezTo>
                    <a:pt x="267" y="468"/>
                    <a:pt x="334" y="401"/>
                    <a:pt x="401" y="368"/>
                  </a:cubicBezTo>
                  <a:cubicBezTo>
                    <a:pt x="434" y="335"/>
                    <a:pt x="468" y="318"/>
                    <a:pt x="497" y="318"/>
                  </a:cubicBezTo>
                  <a:close/>
                  <a:moveTo>
                    <a:pt x="601" y="1"/>
                  </a:moveTo>
                  <a:cubicBezTo>
                    <a:pt x="534" y="1"/>
                    <a:pt x="468" y="34"/>
                    <a:pt x="401" y="68"/>
                  </a:cubicBezTo>
                  <a:cubicBezTo>
                    <a:pt x="334" y="101"/>
                    <a:pt x="267" y="168"/>
                    <a:pt x="201" y="234"/>
                  </a:cubicBezTo>
                  <a:cubicBezTo>
                    <a:pt x="167" y="268"/>
                    <a:pt x="134" y="368"/>
                    <a:pt x="101" y="435"/>
                  </a:cubicBezTo>
                  <a:cubicBezTo>
                    <a:pt x="67" y="501"/>
                    <a:pt x="34" y="601"/>
                    <a:pt x="1" y="668"/>
                  </a:cubicBezTo>
                  <a:cubicBezTo>
                    <a:pt x="1" y="768"/>
                    <a:pt x="1" y="902"/>
                    <a:pt x="1" y="935"/>
                  </a:cubicBezTo>
                  <a:lnTo>
                    <a:pt x="1" y="1135"/>
                  </a:lnTo>
                  <a:lnTo>
                    <a:pt x="1" y="1369"/>
                  </a:lnTo>
                  <a:cubicBezTo>
                    <a:pt x="1" y="1435"/>
                    <a:pt x="1" y="1502"/>
                    <a:pt x="1" y="1602"/>
                  </a:cubicBezTo>
                  <a:cubicBezTo>
                    <a:pt x="34" y="1635"/>
                    <a:pt x="67" y="1702"/>
                    <a:pt x="101" y="1736"/>
                  </a:cubicBezTo>
                  <a:cubicBezTo>
                    <a:pt x="134" y="1769"/>
                    <a:pt x="167" y="1802"/>
                    <a:pt x="201" y="1802"/>
                  </a:cubicBezTo>
                  <a:cubicBezTo>
                    <a:pt x="267" y="1802"/>
                    <a:pt x="334" y="1802"/>
                    <a:pt x="401" y="1736"/>
                  </a:cubicBezTo>
                  <a:cubicBezTo>
                    <a:pt x="468" y="1702"/>
                    <a:pt x="534" y="1669"/>
                    <a:pt x="601" y="1602"/>
                  </a:cubicBezTo>
                  <a:cubicBezTo>
                    <a:pt x="634" y="1535"/>
                    <a:pt x="701" y="1469"/>
                    <a:pt x="701" y="1402"/>
                  </a:cubicBezTo>
                  <a:cubicBezTo>
                    <a:pt x="734" y="1302"/>
                    <a:pt x="768" y="1235"/>
                    <a:pt x="801" y="1135"/>
                  </a:cubicBezTo>
                  <a:cubicBezTo>
                    <a:pt x="801" y="1068"/>
                    <a:pt x="801" y="902"/>
                    <a:pt x="801" y="868"/>
                  </a:cubicBezTo>
                  <a:lnTo>
                    <a:pt x="801" y="768"/>
                  </a:lnTo>
                  <a:lnTo>
                    <a:pt x="801" y="568"/>
                  </a:lnTo>
                  <a:lnTo>
                    <a:pt x="801" y="468"/>
                  </a:lnTo>
                  <a:cubicBezTo>
                    <a:pt x="801" y="368"/>
                    <a:pt x="801" y="301"/>
                    <a:pt x="801" y="234"/>
                  </a:cubicBezTo>
                  <a:cubicBezTo>
                    <a:pt x="768" y="168"/>
                    <a:pt x="768" y="101"/>
                    <a:pt x="701" y="68"/>
                  </a:cubicBezTo>
                  <a:cubicBezTo>
                    <a:pt x="701" y="34"/>
                    <a:pt x="634" y="1"/>
                    <a:pt x="601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6" name="Google Shape;2626;p65"/>
            <p:cNvSpPr/>
            <p:nvPr/>
          </p:nvSpPr>
          <p:spPr>
            <a:xfrm flipH="1">
              <a:off x="1867335" y="2349427"/>
              <a:ext cx="398470" cy="231535"/>
            </a:xfrm>
            <a:custGeom>
              <a:avLst/>
              <a:gdLst/>
              <a:ahLst/>
              <a:cxnLst/>
              <a:rect l="l" t="t" r="r" b="b"/>
              <a:pathLst>
                <a:path w="24375" h="14159" extrusionOk="0">
                  <a:moveTo>
                    <a:pt x="24120" y="0"/>
                  </a:moveTo>
                  <a:cubicBezTo>
                    <a:pt x="24093" y="0"/>
                    <a:pt x="24066" y="4"/>
                    <a:pt x="24041" y="13"/>
                  </a:cubicBezTo>
                  <a:lnTo>
                    <a:pt x="190" y="13789"/>
                  </a:lnTo>
                  <a:cubicBezTo>
                    <a:pt x="0" y="13884"/>
                    <a:pt x="51" y="14159"/>
                    <a:pt x="255" y="14159"/>
                  </a:cubicBezTo>
                  <a:cubicBezTo>
                    <a:pt x="266" y="14159"/>
                    <a:pt x="278" y="14158"/>
                    <a:pt x="290" y="14156"/>
                  </a:cubicBezTo>
                  <a:lnTo>
                    <a:pt x="390" y="14156"/>
                  </a:lnTo>
                  <a:lnTo>
                    <a:pt x="24241" y="380"/>
                  </a:lnTo>
                  <a:cubicBezTo>
                    <a:pt x="24341" y="313"/>
                    <a:pt x="24374" y="213"/>
                    <a:pt x="24307" y="113"/>
                  </a:cubicBezTo>
                  <a:cubicBezTo>
                    <a:pt x="24282" y="38"/>
                    <a:pt x="24201" y="0"/>
                    <a:pt x="24120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7" name="Google Shape;2627;p65"/>
            <p:cNvSpPr/>
            <p:nvPr/>
          </p:nvSpPr>
          <p:spPr>
            <a:xfrm flipH="1">
              <a:off x="2307410" y="2482176"/>
              <a:ext cx="12555" cy="31658"/>
            </a:xfrm>
            <a:custGeom>
              <a:avLst/>
              <a:gdLst/>
              <a:ahLst/>
              <a:cxnLst/>
              <a:rect l="l" t="t" r="r" b="b"/>
              <a:pathLst>
                <a:path w="768" h="1936" extrusionOk="0">
                  <a:moveTo>
                    <a:pt x="568" y="1"/>
                  </a:moveTo>
                  <a:cubicBezTo>
                    <a:pt x="501" y="1"/>
                    <a:pt x="468" y="1"/>
                    <a:pt x="401" y="67"/>
                  </a:cubicBezTo>
                  <a:cubicBezTo>
                    <a:pt x="334" y="101"/>
                    <a:pt x="301" y="134"/>
                    <a:pt x="268" y="167"/>
                  </a:cubicBezTo>
                  <a:cubicBezTo>
                    <a:pt x="201" y="234"/>
                    <a:pt x="167" y="301"/>
                    <a:pt x="134" y="368"/>
                  </a:cubicBezTo>
                  <a:cubicBezTo>
                    <a:pt x="101" y="434"/>
                    <a:pt x="67" y="501"/>
                    <a:pt x="67" y="568"/>
                  </a:cubicBezTo>
                  <a:cubicBezTo>
                    <a:pt x="34" y="634"/>
                    <a:pt x="34" y="701"/>
                    <a:pt x="34" y="801"/>
                  </a:cubicBezTo>
                  <a:lnTo>
                    <a:pt x="34" y="835"/>
                  </a:lnTo>
                  <a:lnTo>
                    <a:pt x="67" y="835"/>
                  </a:lnTo>
                  <a:lnTo>
                    <a:pt x="167" y="768"/>
                  </a:lnTo>
                  <a:cubicBezTo>
                    <a:pt x="201" y="768"/>
                    <a:pt x="201" y="734"/>
                    <a:pt x="201" y="734"/>
                  </a:cubicBezTo>
                  <a:cubicBezTo>
                    <a:pt x="201" y="701"/>
                    <a:pt x="201" y="701"/>
                    <a:pt x="201" y="668"/>
                  </a:cubicBezTo>
                  <a:cubicBezTo>
                    <a:pt x="201" y="601"/>
                    <a:pt x="234" y="534"/>
                    <a:pt x="268" y="468"/>
                  </a:cubicBezTo>
                  <a:cubicBezTo>
                    <a:pt x="268" y="434"/>
                    <a:pt x="334" y="368"/>
                    <a:pt x="368" y="334"/>
                  </a:cubicBezTo>
                  <a:cubicBezTo>
                    <a:pt x="401" y="317"/>
                    <a:pt x="434" y="309"/>
                    <a:pt x="459" y="309"/>
                  </a:cubicBezTo>
                  <a:cubicBezTo>
                    <a:pt x="484" y="309"/>
                    <a:pt x="501" y="317"/>
                    <a:pt x="501" y="334"/>
                  </a:cubicBezTo>
                  <a:cubicBezTo>
                    <a:pt x="534" y="368"/>
                    <a:pt x="568" y="434"/>
                    <a:pt x="534" y="501"/>
                  </a:cubicBezTo>
                  <a:cubicBezTo>
                    <a:pt x="534" y="534"/>
                    <a:pt x="534" y="568"/>
                    <a:pt x="534" y="601"/>
                  </a:cubicBezTo>
                  <a:cubicBezTo>
                    <a:pt x="534" y="668"/>
                    <a:pt x="501" y="701"/>
                    <a:pt x="501" y="734"/>
                  </a:cubicBezTo>
                  <a:lnTo>
                    <a:pt x="1" y="1602"/>
                  </a:lnTo>
                  <a:cubicBezTo>
                    <a:pt x="1" y="1635"/>
                    <a:pt x="1" y="1635"/>
                    <a:pt x="1" y="1668"/>
                  </a:cubicBezTo>
                  <a:cubicBezTo>
                    <a:pt x="1" y="1702"/>
                    <a:pt x="1" y="1735"/>
                    <a:pt x="1" y="1735"/>
                  </a:cubicBezTo>
                  <a:lnTo>
                    <a:pt x="1" y="1902"/>
                  </a:lnTo>
                  <a:cubicBezTo>
                    <a:pt x="1" y="1902"/>
                    <a:pt x="1" y="1902"/>
                    <a:pt x="1" y="1935"/>
                  </a:cubicBezTo>
                  <a:lnTo>
                    <a:pt x="34" y="1935"/>
                  </a:lnTo>
                  <a:lnTo>
                    <a:pt x="735" y="1502"/>
                  </a:lnTo>
                  <a:cubicBezTo>
                    <a:pt x="768" y="1502"/>
                    <a:pt x="768" y="1468"/>
                    <a:pt x="768" y="1468"/>
                  </a:cubicBezTo>
                  <a:cubicBezTo>
                    <a:pt x="768" y="1468"/>
                    <a:pt x="768" y="1435"/>
                    <a:pt x="768" y="1435"/>
                  </a:cubicBezTo>
                  <a:lnTo>
                    <a:pt x="768" y="1268"/>
                  </a:lnTo>
                  <a:lnTo>
                    <a:pt x="768" y="1235"/>
                  </a:lnTo>
                  <a:lnTo>
                    <a:pt x="735" y="1235"/>
                  </a:lnTo>
                  <a:lnTo>
                    <a:pt x="301" y="1468"/>
                  </a:lnTo>
                  <a:lnTo>
                    <a:pt x="601" y="901"/>
                  </a:lnTo>
                  <a:cubicBezTo>
                    <a:pt x="634" y="835"/>
                    <a:pt x="668" y="768"/>
                    <a:pt x="668" y="734"/>
                  </a:cubicBezTo>
                  <a:cubicBezTo>
                    <a:pt x="701" y="701"/>
                    <a:pt x="735" y="634"/>
                    <a:pt x="735" y="601"/>
                  </a:cubicBezTo>
                  <a:cubicBezTo>
                    <a:pt x="735" y="568"/>
                    <a:pt x="768" y="501"/>
                    <a:pt x="768" y="468"/>
                  </a:cubicBezTo>
                  <a:cubicBezTo>
                    <a:pt x="768" y="434"/>
                    <a:pt x="768" y="401"/>
                    <a:pt x="768" y="368"/>
                  </a:cubicBezTo>
                  <a:cubicBezTo>
                    <a:pt x="768" y="301"/>
                    <a:pt x="768" y="234"/>
                    <a:pt x="768" y="201"/>
                  </a:cubicBezTo>
                  <a:cubicBezTo>
                    <a:pt x="735" y="134"/>
                    <a:pt x="735" y="101"/>
                    <a:pt x="701" y="67"/>
                  </a:cubicBezTo>
                  <a:cubicBezTo>
                    <a:pt x="668" y="34"/>
                    <a:pt x="601" y="1"/>
                    <a:pt x="568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8" name="Google Shape;2628;p65"/>
            <p:cNvSpPr/>
            <p:nvPr/>
          </p:nvSpPr>
          <p:spPr>
            <a:xfrm flipH="1">
              <a:off x="2291046" y="2472904"/>
              <a:ext cx="13650" cy="29696"/>
            </a:xfrm>
            <a:custGeom>
              <a:avLst/>
              <a:gdLst/>
              <a:ahLst/>
              <a:cxnLst/>
              <a:rect l="l" t="t" r="r" b="b"/>
              <a:pathLst>
                <a:path w="835" h="1816" extrusionOk="0">
                  <a:moveTo>
                    <a:pt x="504" y="329"/>
                  </a:moveTo>
                  <a:cubicBezTo>
                    <a:pt x="529" y="329"/>
                    <a:pt x="549" y="348"/>
                    <a:pt x="568" y="367"/>
                  </a:cubicBezTo>
                  <a:cubicBezTo>
                    <a:pt x="601" y="434"/>
                    <a:pt x="634" y="501"/>
                    <a:pt x="634" y="601"/>
                  </a:cubicBezTo>
                  <a:lnTo>
                    <a:pt x="634" y="801"/>
                  </a:lnTo>
                  <a:lnTo>
                    <a:pt x="634" y="1001"/>
                  </a:lnTo>
                  <a:cubicBezTo>
                    <a:pt x="634" y="1101"/>
                    <a:pt x="601" y="1201"/>
                    <a:pt x="568" y="1268"/>
                  </a:cubicBezTo>
                  <a:cubicBezTo>
                    <a:pt x="534" y="1368"/>
                    <a:pt x="501" y="1435"/>
                    <a:pt x="434" y="1468"/>
                  </a:cubicBezTo>
                  <a:cubicBezTo>
                    <a:pt x="384" y="1485"/>
                    <a:pt x="351" y="1493"/>
                    <a:pt x="326" y="1493"/>
                  </a:cubicBezTo>
                  <a:cubicBezTo>
                    <a:pt x="301" y="1493"/>
                    <a:pt x="284" y="1485"/>
                    <a:pt x="268" y="1468"/>
                  </a:cubicBezTo>
                  <a:cubicBezTo>
                    <a:pt x="234" y="1402"/>
                    <a:pt x="201" y="1301"/>
                    <a:pt x="234" y="1235"/>
                  </a:cubicBezTo>
                  <a:lnTo>
                    <a:pt x="234" y="1035"/>
                  </a:lnTo>
                  <a:lnTo>
                    <a:pt x="234" y="834"/>
                  </a:lnTo>
                  <a:cubicBezTo>
                    <a:pt x="234" y="734"/>
                    <a:pt x="234" y="634"/>
                    <a:pt x="268" y="534"/>
                  </a:cubicBezTo>
                  <a:cubicBezTo>
                    <a:pt x="301" y="468"/>
                    <a:pt x="368" y="401"/>
                    <a:pt x="434" y="367"/>
                  </a:cubicBezTo>
                  <a:cubicBezTo>
                    <a:pt x="463" y="339"/>
                    <a:pt x="485" y="329"/>
                    <a:pt x="504" y="329"/>
                  </a:cubicBezTo>
                  <a:close/>
                  <a:moveTo>
                    <a:pt x="601" y="1"/>
                  </a:moveTo>
                  <a:cubicBezTo>
                    <a:pt x="534" y="1"/>
                    <a:pt x="468" y="34"/>
                    <a:pt x="434" y="67"/>
                  </a:cubicBezTo>
                  <a:cubicBezTo>
                    <a:pt x="334" y="101"/>
                    <a:pt x="301" y="167"/>
                    <a:pt x="234" y="234"/>
                  </a:cubicBezTo>
                  <a:cubicBezTo>
                    <a:pt x="167" y="301"/>
                    <a:pt x="134" y="367"/>
                    <a:pt x="101" y="434"/>
                  </a:cubicBezTo>
                  <a:cubicBezTo>
                    <a:pt x="67" y="501"/>
                    <a:pt x="67" y="601"/>
                    <a:pt x="34" y="668"/>
                  </a:cubicBezTo>
                  <a:cubicBezTo>
                    <a:pt x="34" y="768"/>
                    <a:pt x="1" y="868"/>
                    <a:pt x="1" y="935"/>
                  </a:cubicBezTo>
                  <a:lnTo>
                    <a:pt x="1" y="1168"/>
                  </a:lnTo>
                  <a:lnTo>
                    <a:pt x="1" y="1368"/>
                  </a:lnTo>
                  <a:cubicBezTo>
                    <a:pt x="1" y="1435"/>
                    <a:pt x="34" y="1535"/>
                    <a:pt x="34" y="1602"/>
                  </a:cubicBezTo>
                  <a:cubicBezTo>
                    <a:pt x="34" y="1668"/>
                    <a:pt x="67" y="1702"/>
                    <a:pt x="101" y="1768"/>
                  </a:cubicBezTo>
                  <a:cubicBezTo>
                    <a:pt x="124" y="1792"/>
                    <a:pt x="165" y="1816"/>
                    <a:pt x="198" y="1816"/>
                  </a:cubicBezTo>
                  <a:cubicBezTo>
                    <a:pt x="212" y="1816"/>
                    <a:pt x="224" y="1812"/>
                    <a:pt x="234" y="1802"/>
                  </a:cubicBezTo>
                  <a:cubicBezTo>
                    <a:pt x="301" y="1802"/>
                    <a:pt x="368" y="1802"/>
                    <a:pt x="434" y="1768"/>
                  </a:cubicBezTo>
                  <a:cubicBezTo>
                    <a:pt x="501" y="1735"/>
                    <a:pt x="568" y="1668"/>
                    <a:pt x="601" y="1602"/>
                  </a:cubicBezTo>
                  <a:cubicBezTo>
                    <a:pt x="668" y="1535"/>
                    <a:pt x="701" y="1468"/>
                    <a:pt x="735" y="1402"/>
                  </a:cubicBezTo>
                  <a:cubicBezTo>
                    <a:pt x="768" y="1335"/>
                    <a:pt x="801" y="1235"/>
                    <a:pt x="801" y="1168"/>
                  </a:cubicBezTo>
                  <a:cubicBezTo>
                    <a:pt x="835" y="1068"/>
                    <a:pt x="835" y="968"/>
                    <a:pt x="835" y="901"/>
                  </a:cubicBezTo>
                  <a:lnTo>
                    <a:pt x="835" y="468"/>
                  </a:lnTo>
                  <a:cubicBezTo>
                    <a:pt x="835" y="401"/>
                    <a:pt x="835" y="301"/>
                    <a:pt x="801" y="234"/>
                  </a:cubicBezTo>
                  <a:cubicBezTo>
                    <a:pt x="801" y="167"/>
                    <a:pt x="768" y="101"/>
                    <a:pt x="735" y="67"/>
                  </a:cubicBezTo>
                  <a:cubicBezTo>
                    <a:pt x="701" y="34"/>
                    <a:pt x="668" y="1"/>
                    <a:pt x="601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9" name="Google Shape;2629;p65"/>
            <p:cNvSpPr/>
            <p:nvPr/>
          </p:nvSpPr>
          <p:spPr>
            <a:xfrm flipH="1">
              <a:off x="1866698" y="2241844"/>
              <a:ext cx="399271" cy="231617"/>
            </a:xfrm>
            <a:custGeom>
              <a:avLst/>
              <a:gdLst/>
              <a:ahLst/>
              <a:cxnLst/>
              <a:rect l="l" t="t" r="r" b="b"/>
              <a:pathLst>
                <a:path w="24424" h="14164" extrusionOk="0">
                  <a:moveTo>
                    <a:pt x="24142" y="0"/>
                  </a:moveTo>
                  <a:cubicBezTo>
                    <a:pt x="24114" y="0"/>
                    <a:pt x="24083" y="7"/>
                    <a:pt x="24051" y="20"/>
                  </a:cubicBezTo>
                  <a:lnTo>
                    <a:pt x="200" y="13764"/>
                  </a:lnTo>
                  <a:cubicBezTo>
                    <a:pt x="0" y="13864"/>
                    <a:pt x="100" y="14164"/>
                    <a:pt x="300" y="14164"/>
                  </a:cubicBezTo>
                  <a:cubicBezTo>
                    <a:pt x="334" y="14164"/>
                    <a:pt x="367" y="14131"/>
                    <a:pt x="400" y="14131"/>
                  </a:cubicBezTo>
                  <a:lnTo>
                    <a:pt x="24251" y="387"/>
                  </a:lnTo>
                  <a:cubicBezTo>
                    <a:pt x="24423" y="244"/>
                    <a:pt x="24323" y="0"/>
                    <a:pt x="24142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0" name="Google Shape;2630;p65"/>
            <p:cNvSpPr/>
            <p:nvPr/>
          </p:nvSpPr>
          <p:spPr>
            <a:xfrm flipH="1">
              <a:off x="2306854" y="2372533"/>
              <a:ext cx="13650" cy="31658"/>
            </a:xfrm>
            <a:custGeom>
              <a:avLst/>
              <a:gdLst/>
              <a:ahLst/>
              <a:cxnLst/>
              <a:rect l="l" t="t" r="r" b="b"/>
              <a:pathLst>
                <a:path w="835" h="1936" extrusionOk="0">
                  <a:moveTo>
                    <a:pt x="768" y="1"/>
                  </a:moveTo>
                  <a:lnTo>
                    <a:pt x="67" y="368"/>
                  </a:lnTo>
                  <a:cubicBezTo>
                    <a:pt x="67" y="401"/>
                    <a:pt x="34" y="401"/>
                    <a:pt x="34" y="401"/>
                  </a:cubicBezTo>
                  <a:cubicBezTo>
                    <a:pt x="34" y="434"/>
                    <a:pt x="34" y="434"/>
                    <a:pt x="34" y="468"/>
                  </a:cubicBezTo>
                  <a:lnTo>
                    <a:pt x="34" y="635"/>
                  </a:lnTo>
                  <a:lnTo>
                    <a:pt x="34" y="668"/>
                  </a:lnTo>
                  <a:lnTo>
                    <a:pt x="67" y="668"/>
                  </a:lnTo>
                  <a:lnTo>
                    <a:pt x="501" y="434"/>
                  </a:lnTo>
                  <a:lnTo>
                    <a:pt x="267" y="901"/>
                  </a:lnTo>
                  <a:cubicBezTo>
                    <a:pt x="267" y="901"/>
                    <a:pt x="267" y="935"/>
                    <a:pt x="267" y="935"/>
                  </a:cubicBezTo>
                  <a:cubicBezTo>
                    <a:pt x="267" y="968"/>
                    <a:pt x="267" y="968"/>
                    <a:pt x="267" y="1002"/>
                  </a:cubicBezTo>
                  <a:lnTo>
                    <a:pt x="267" y="1168"/>
                  </a:lnTo>
                  <a:cubicBezTo>
                    <a:pt x="234" y="1202"/>
                    <a:pt x="234" y="1202"/>
                    <a:pt x="267" y="1235"/>
                  </a:cubicBezTo>
                  <a:lnTo>
                    <a:pt x="301" y="1235"/>
                  </a:lnTo>
                  <a:lnTo>
                    <a:pt x="401" y="1168"/>
                  </a:lnTo>
                  <a:cubicBezTo>
                    <a:pt x="467" y="1135"/>
                    <a:pt x="501" y="1102"/>
                    <a:pt x="567" y="1102"/>
                  </a:cubicBezTo>
                  <a:cubicBezTo>
                    <a:pt x="601" y="1135"/>
                    <a:pt x="634" y="1168"/>
                    <a:pt x="634" y="1235"/>
                  </a:cubicBezTo>
                  <a:cubicBezTo>
                    <a:pt x="601" y="1302"/>
                    <a:pt x="601" y="1368"/>
                    <a:pt x="567" y="1435"/>
                  </a:cubicBezTo>
                  <a:cubicBezTo>
                    <a:pt x="534" y="1469"/>
                    <a:pt x="467" y="1535"/>
                    <a:pt x="401" y="1569"/>
                  </a:cubicBezTo>
                  <a:lnTo>
                    <a:pt x="334" y="1602"/>
                  </a:lnTo>
                  <a:lnTo>
                    <a:pt x="200" y="1602"/>
                  </a:lnTo>
                  <a:cubicBezTo>
                    <a:pt x="200" y="1569"/>
                    <a:pt x="200" y="1535"/>
                    <a:pt x="200" y="1535"/>
                  </a:cubicBezTo>
                  <a:cubicBezTo>
                    <a:pt x="167" y="1535"/>
                    <a:pt x="167" y="1535"/>
                    <a:pt x="167" y="1502"/>
                  </a:cubicBezTo>
                  <a:lnTo>
                    <a:pt x="134" y="1502"/>
                  </a:lnTo>
                  <a:lnTo>
                    <a:pt x="34" y="1602"/>
                  </a:lnTo>
                  <a:cubicBezTo>
                    <a:pt x="0" y="1602"/>
                    <a:pt x="0" y="1602"/>
                    <a:pt x="0" y="1635"/>
                  </a:cubicBezTo>
                  <a:cubicBezTo>
                    <a:pt x="0" y="1635"/>
                    <a:pt x="0" y="1669"/>
                    <a:pt x="0" y="1669"/>
                  </a:cubicBezTo>
                  <a:cubicBezTo>
                    <a:pt x="0" y="1735"/>
                    <a:pt x="0" y="1769"/>
                    <a:pt x="34" y="1802"/>
                  </a:cubicBezTo>
                  <a:cubicBezTo>
                    <a:pt x="34" y="1835"/>
                    <a:pt x="67" y="1869"/>
                    <a:pt x="100" y="1902"/>
                  </a:cubicBezTo>
                  <a:cubicBezTo>
                    <a:pt x="134" y="1936"/>
                    <a:pt x="200" y="1936"/>
                    <a:pt x="234" y="1936"/>
                  </a:cubicBezTo>
                  <a:cubicBezTo>
                    <a:pt x="301" y="1902"/>
                    <a:pt x="367" y="1902"/>
                    <a:pt x="434" y="1869"/>
                  </a:cubicBezTo>
                  <a:cubicBezTo>
                    <a:pt x="467" y="1835"/>
                    <a:pt x="534" y="1769"/>
                    <a:pt x="601" y="1735"/>
                  </a:cubicBezTo>
                  <a:cubicBezTo>
                    <a:pt x="634" y="1669"/>
                    <a:pt x="667" y="1602"/>
                    <a:pt x="734" y="1535"/>
                  </a:cubicBezTo>
                  <a:cubicBezTo>
                    <a:pt x="768" y="1469"/>
                    <a:pt x="801" y="1402"/>
                    <a:pt x="801" y="1335"/>
                  </a:cubicBezTo>
                  <a:cubicBezTo>
                    <a:pt x="834" y="1268"/>
                    <a:pt x="834" y="1168"/>
                    <a:pt x="834" y="1102"/>
                  </a:cubicBezTo>
                  <a:cubicBezTo>
                    <a:pt x="834" y="1035"/>
                    <a:pt x="834" y="1002"/>
                    <a:pt x="801" y="935"/>
                  </a:cubicBezTo>
                  <a:cubicBezTo>
                    <a:pt x="801" y="901"/>
                    <a:pt x="768" y="868"/>
                    <a:pt x="768" y="835"/>
                  </a:cubicBezTo>
                  <a:cubicBezTo>
                    <a:pt x="734" y="801"/>
                    <a:pt x="701" y="801"/>
                    <a:pt x="667" y="801"/>
                  </a:cubicBezTo>
                  <a:cubicBezTo>
                    <a:pt x="645" y="790"/>
                    <a:pt x="627" y="787"/>
                    <a:pt x="611" y="787"/>
                  </a:cubicBezTo>
                  <a:cubicBezTo>
                    <a:pt x="579" y="787"/>
                    <a:pt x="556" y="801"/>
                    <a:pt x="534" y="801"/>
                  </a:cubicBezTo>
                  <a:lnTo>
                    <a:pt x="768" y="301"/>
                  </a:lnTo>
                  <a:lnTo>
                    <a:pt x="768" y="268"/>
                  </a:lnTo>
                  <a:cubicBezTo>
                    <a:pt x="768" y="234"/>
                    <a:pt x="768" y="234"/>
                    <a:pt x="768" y="201"/>
                  </a:cubicBezTo>
                  <a:lnTo>
                    <a:pt x="768" y="34"/>
                  </a:lnTo>
                  <a:cubicBezTo>
                    <a:pt x="801" y="34"/>
                    <a:pt x="801" y="1"/>
                    <a:pt x="768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1" name="Google Shape;2631;p65"/>
            <p:cNvSpPr/>
            <p:nvPr/>
          </p:nvSpPr>
          <p:spPr>
            <a:xfrm flipH="1">
              <a:off x="2290507" y="2364896"/>
              <a:ext cx="13634" cy="29696"/>
            </a:xfrm>
            <a:custGeom>
              <a:avLst/>
              <a:gdLst/>
              <a:ahLst/>
              <a:cxnLst/>
              <a:rect l="l" t="t" r="r" b="b"/>
              <a:pathLst>
                <a:path w="834" h="1816" extrusionOk="0">
                  <a:moveTo>
                    <a:pt x="482" y="329"/>
                  </a:moveTo>
                  <a:cubicBezTo>
                    <a:pt x="517" y="329"/>
                    <a:pt x="548" y="348"/>
                    <a:pt x="567" y="368"/>
                  </a:cubicBezTo>
                  <a:cubicBezTo>
                    <a:pt x="600" y="434"/>
                    <a:pt x="600" y="501"/>
                    <a:pt x="600" y="601"/>
                  </a:cubicBezTo>
                  <a:lnTo>
                    <a:pt x="600" y="801"/>
                  </a:lnTo>
                  <a:lnTo>
                    <a:pt x="600" y="1002"/>
                  </a:lnTo>
                  <a:cubicBezTo>
                    <a:pt x="600" y="1102"/>
                    <a:pt x="600" y="1202"/>
                    <a:pt x="567" y="1268"/>
                  </a:cubicBezTo>
                  <a:cubicBezTo>
                    <a:pt x="534" y="1368"/>
                    <a:pt x="467" y="1435"/>
                    <a:pt x="400" y="1469"/>
                  </a:cubicBezTo>
                  <a:cubicBezTo>
                    <a:pt x="367" y="1485"/>
                    <a:pt x="342" y="1494"/>
                    <a:pt x="321" y="1494"/>
                  </a:cubicBezTo>
                  <a:cubicBezTo>
                    <a:pt x="300" y="1494"/>
                    <a:pt x="284" y="1485"/>
                    <a:pt x="267" y="1469"/>
                  </a:cubicBezTo>
                  <a:cubicBezTo>
                    <a:pt x="200" y="1402"/>
                    <a:pt x="200" y="1302"/>
                    <a:pt x="200" y="1235"/>
                  </a:cubicBezTo>
                  <a:lnTo>
                    <a:pt x="200" y="1035"/>
                  </a:lnTo>
                  <a:lnTo>
                    <a:pt x="200" y="835"/>
                  </a:lnTo>
                  <a:cubicBezTo>
                    <a:pt x="200" y="735"/>
                    <a:pt x="234" y="635"/>
                    <a:pt x="267" y="535"/>
                  </a:cubicBezTo>
                  <a:cubicBezTo>
                    <a:pt x="267" y="468"/>
                    <a:pt x="334" y="401"/>
                    <a:pt x="400" y="368"/>
                  </a:cubicBezTo>
                  <a:cubicBezTo>
                    <a:pt x="429" y="340"/>
                    <a:pt x="457" y="329"/>
                    <a:pt x="482" y="329"/>
                  </a:cubicBezTo>
                  <a:close/>
                  <a:moveTo>
                    <a:pt x="600" y="1"/>
                  </a:moveTo>
                  <a:cubicBezTo>
                    <a:pt x="534" y="1"/>
                    <a:pt x="467" y="34"/>
                    <a:pt x="400" y="68"/>
                  </a:cubicBezTo>
                  <a:cubicBezTo>
                    <a:pt x="334" y="101"/>
                    <a:pt x="267" y="168"/>
                    <a:pt x="234" y="234"/>
                  </a:cubicBezTo>
                  <a:cubicBezTo>
                    <a:pt x="167" y="301"/>
                    <a:pt x="133" y="368"/>
                    <a:pt x="100" y="434"/>
                  </a:cubicBezTo>
                  <a:cubicBezTo>
                    <a:pt x="67" y="501"/>
                    <a:pt x="33" y="601"/>
                    <a:pt x="33" y="668"/>
                  </a:cubicBezTo>
                  <a:cubicBezTo>
                    <a:pt x="0" y="768"/>
                    <a:pt x="0" y="868"/>
                    <a:pt x="0" y="935"/>
                  </a:cubicBezTo>
                  <a:lnTo>
                    <a:pt x="0" y="1168"/>
                  </a:lnTo>
                  <a:lnTo>
                    <a:pt x="0" y="1368"/>
                  </a:lnTo>
                  <a:cubicBezTo>
                    <a:pt x="0" y="1435"/>
                    <a:pt x="0" y="1535"/>
                    <a:pt x="33" y="1602"/>
                  </a:cubicBezTo>
                  <a:cubicBezTo>
                    <a:pt x="33" y="1669"/>
                    <a:pt x="67" y="1702"/>
                    <a:pt x="100" y="1769"/>
                  </a:cubicBezTo>
                  <a:cubicBezTo>
                    <a:pt x="124" y="1792"/>
                    <a:pt x="147" y="1816"/>
                    <a:pt x="183" y="1816"/>
                  </a:cubicBezTo>
                  <a:cubicBezTo>
                    <a:pt x="197" y="1816"/>
                    <a:pt x="214" y="1812"/>
                    <a:pt x="234" y="1802"/>
                  </a:cubicBezTo>
                  <a:cubicBezTo>
                    <a:pt x="300" y="1802"/>
                    <a:pt x="334" y="1802"/>
                    <a:pt x="400" y="1769"/>
                  </a:cubicBezTo>
                  <a:cubicBezTo>
                    <a:pt x="467" y="1735"/>
                    <a:pt x="534" y="1669"/>
                    <a:pt x="600" y="1602"/>
                  </a:cubicBezTo>
                  <a:cubicBezTo>
                    <a:pt x="634" y="1535"/>
                    <a:pt x="701" y="1469"/>
                    <a:pt x="734" y="1402"/>
                  </a:cubicBezTo>
                  <a:cubicBezTo>
                    <a:pt x="767" y="1302"/>
                    <a:pt x="767" y="1235"/>
                    <a:pt x="801" y="1135"/>
                  </a:cubicBezTo>
                  <a:cubicBezTo>
                    <a:pt x="801" y="1068"/>
                    <a:pt x="801" y="968"/>
                    <a:pt x="834" y="901"/>
                  </a:cubicBezTo>
                  <a:lnTo>
                    <a:pt x="834" y="468"/>
                  </a:lnTo>
                  <a:cubicBezTo>
                    <a:pt x="801" y="401"/>
                    <a:pt x="801" y="301"/>
                    <a:pt x="801" y="234"/>
                  </a:cubicBezTo>
                  <a:cubicBezTo>
                    <a:pt x="767" y="168"/>
                    <a:pt x="767" y="101"/>
                    <a:pt x="734" y="68"/>
                  </a:cubicBezTo>
                  <a:cubicBezTo>
                    <a:pt x="701" y="34"/>
                    <a:pt x="634" y="1"/>
                    <a:pt x="600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2" name="Google Shape;2632;p65"/>
            <p:cNvSpPr/>
            <p:nvPr/>
          </p:nvSpPr>
          <p:spPr>
            <a:xfrm flipH="1">
              <a:off x="1866322" y="2133655"/>
              <a:ext cx="399647" cy="231813"/>
            </a:xfrm>
            <a:custGeom>
              <a:avLst/>
              <a:gdLst/>
              <a:ahLst/>
              <a:cxnLst/>
              <a:rect l="l" t="t" r="r" b="b"/>
              <a:pathLst>
                <a:path w="24447" h="14176" extrusionOk="0">
                  <a:moveTo>
                    <a:pt x="24159" y="1"/>
                  </a:moveTo>
                  <a:cubicBezTo>
                    <a:pt x="24125" y="1"/>
                    <a:pt x="24088" y="10"/>
                    <a:pt x="24051" y="32"/>
                  </a:cubicBezTo>
                  <a:lnTo>
                    <a:pt x="200" y="13808"/>
                  </a:lnTo>
                  <a:cubicBezTo>
                    <a:pt x="0" y="13908"/>
                    <a:pt x="67" y="14175"/>
                    <a:pt x="300" y="14175"/>
                  </a:cubicBezTo>
                  <a:cubicBezTo>
                    <a:pt x="334" y="14175"/>
                    <a:pt x="367" y="14175"/>
                    <a:pt x="400" y="14142"/>
                  </a:cubicBezTo>
                  <a:lnTo>
                    <a:pt x="24251" y="399"/>
                  </a:lnTo>
                  <a:cubicBezTo>
                    <a:pt x="24447" y="259"/>
                    <a:pt x="24337" y="1"/>
                    <a:pt x="24159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3" name="Google Shape;2633;p65"/>
            <p:cNvSpPr/>
            <p:nvPr/>
          </p:nvSpPr>
          <p:spPr>
            <a:xfrm flipH="1">
              <a:off x="1871161" y="2271115"/>
              <a:ext cx="389904" cy="414536"/>
            </a:xfrm>
            <a:custGeom>
              <a:avLst/>
              <a:gdLst/>
              <a:ahLst/>
              <a:cxnLst/>
              <a:rect l="l" t="t" r="r" b="b"/>
              <a:pathLst>
                <a:path w="23851" h="25350" extrusionOk="0">
                  <a:moveTo>
                    <a:pt x="18671" y="1"/>
                  </a:moveTo>
                  <a:cubicBezTo>
                    <a:pt x="18373" y="1"/>
                    <a:pt x="18065" y="81"/>
                    <a:pt x="17746" y="265"/>
                  </a:cubicBezTo>
                  <a:cubicBezTo>
                    <a:pt x="15178" y="1733"/>
                    <a:pt x="14144" y="5769"/>
                    <a:pt x="11775" y="9739"/>
                  </a:cubicBezTo>
                  <a:cubicBezTo>
                    <a:pt x="10418" y="12032"/>
                    <a:pt x="8667" y="13735"/>
                    <a:pt x="7092" y="13735"/>
                  </a:cubicBezTo>
                  <a:cubicBezTo>
                    <a:pt x="5919" y="13735"/>
                    <a:pt x="4844" y="12789"/>
                    <a:pt x="4103" y="10439"/>
                  </a:cubicBezTo>
                  <a:cubicBezTo>
                    <a:pt x="3021" y="6984"/>
                    <a:pt x="1691" y="6334"/>
                    <a:pt x="845" y="6334"/>
                  </a:cubicBezTo>
                  <a:cubicBezTo>
                    <a:pt x="335" y="6334"/>
                    <a:pt x="0" y="6570"/>
                    <a:pt x="0" y="6570"/>
                  </a:cubicBezTo>
                  <a:lnTo>
                    <a:pt x="0" y="25350"/>
                  </a:lnTo>
                  <a:lnTo>
                    <a:pt x="23851" y="11607"/>
                  </a:lnTo>
                  <a:lnTo>
                    <a:pt x="23851" y="2967"/>
                  </a:lnTo>
                  <a:cubicBezTo>
                    <a:pt x="23696" y="3057"/>
                    <a:pt x="23540" y="3097"/>
                    <a:pt x="23383" y="3097"/>
                  </a:cubicBezTo>
                  <a:cubicBezTo>
                    <a:pt x="22004" y="3097"/>
                    <a:pt x="20530" y="1"/>
                    <a:pt x="18671" y="1"/>
                  </a:cubicBez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4" name="Google Shape;2634;p65"/>
            <p:cNvSpPr/>
            <p:nvPr/>
          </p:nvSpPr>
          <p:spPr>
            <a:xfrm flipH="1">
              <a:off x="1871161" y="2271115"/>
              <a:ext cx="389904" cy="414536"/>
            </a:xfrm>
            <a:custGeom>
              <a:avLst/>
              <a:gdLst/>
              <a:ahLst/>
              <a:cxnLst/>
              <a:rect l="l" t="t" r="r" b="b"/>
              <a:pathLst>
                <a:path w="23851" h="25350" extrusionOk="0">
                  <a:moveTo>
                    <a:pt x="18671" y="1"/>
                  </a:moveTo>
                  <a:cubicBezTo>
                    <a:pt x="18373" y="1"/>
                    <a:pt x="18065" y="81"/>
                    <a:pt x="17746" y="265"/>
                  </a:cubicBezTo>
                  <a:cubicBezTo>
                    <a:pt x="15178" y="1733"/>
                    <a:pt x="14144" y="5769"/>
                    <a:pt x="11775" y="9739"/>
                  </a:cubicBezTo>
                  <a:cubicBezTo>
                    <a:pt x="10418" y="12032"/>
                    <a:pt x="8667" y="13735"/>
                    <a:pt x="7092" y="13735"/>
                  </a:cubicBezTo>
                  <a:cubicBezTo>
                    <a:pt x="5919" y="13735"/>
                    <a:pt x="4844" y="12789"/>
                    <a:pt x="4103" y="10439"/>
                  </a:cubicBezTo>
                  <a:cubicBezTo>
                    <a:pt x="3021" y="6984"/>
                    <a:pt x="1691" y="6334"/>
                    <a:pt x="845" y="6334"/>
                  </a:cubicBezTo>
                  <a:cubicBezTo>
                    <a:pt x="335" y="6334"/>
                    <a:pt x="0" y="6570"/>
                    <a:pt x="0" y="6570"/>
                  </a:cubicBezTo>
                  <a:lnTo>
                    <a:pt x="0" y="25350"/>
                  </a:lnTo>
                  <a:lnTo>
                    <a:pt x="23851" y="11607"/>
                  </a:lnTo>
                  <a:lnTo>
                    <a:pt x="23851" y="2967"/>
                  </a:lnTo>
                  <a:cubicBezTo>
                    <a:pt x="23696" y="3057"/>
                    <a:pt x="23540" y="3097"/>
                    <a:pt x="23383" y="3097"/>
                  </a:cubicBezTo>
                  <a:cubicBezTo>
                    <a:pt x="22004" y="3097"/>
                    <a:pt x="20530" y="1"/>
                    <a:pt x="1867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5" name="Google Shape;2635;p65"/>
            <p:cNvSpPr/>
            <p:nvPr/>
          </p:nvSpPr>
          <p:spPr>
            <a:xfrm flipH="1">
              <a:off x="1871161" y="2265080"/>
              <a:ext cx="390460" cy="420570"/>
            </a:xfrm>
            <a:custGeom>
              <a:avLst/>
              <a:gdLst/>
              <a:ahLst/>
              <a:cxnLst/>
              <a:rect l="l" t="t" r="r" b="b"/>
              <a:pathLst>
                <a:path w="23885" h="25719" extrusionOk="0">
                  <a:moveTo>
                    <a:pt x="23885" y="0"/>
                  </a:moveTo>
                  <a:cubicBezTo>
                    <a:pt x="20482" y="1969"/>
                    <a:pt x="20049" y="6272"/>
                    <a:pt x="18047" y="7439"/>
                  </a:cubicBezTo>
                  <a:cubicBezTo>
                    <a:pt x="17908" y="7518"/>
                    <a:pt x="17776" y="7554"/>
                    <a:pt x="17650" y="7554"/>
                  </a:cubicBezTo>
                  <a:cubicBezTo>
                    <a:pt x="16139" y="7554"/>
                    <a:pt x="15518" y="2289"/>
                    <a:pt x="13581" y="2289"/>
                  </a:cubicBezTo>
                  <a:cubicBezTo>
                    <a:pt x="13364" y="2289"/>
                    <a:pt x="13130" y="2355"/>
                    <a:pt x="12877" y="2502"/>
                  </a:cubicBezTo>
                  <a:cubicBezTo>
                    <a:pt x="10175" y="4070"/>
                    <a:pt x="9508" y="17680"/>
                    <a:pt x="6839" y="19181"/>
                  </a:cubicBezTo>
                  <a:cubicBezTo>
                    <a:pt x="6515" y="19369"/>
                    <a:pt x="6228" y="19451"/>
                    <a:pt x="5971" y="19451"/>
                  </a:cubicBezTo>
                  <a:cubicBezTo>
                    <a:pt x="4294" y="19451"/>
                    <a:pt x="3882" y="15979"/>
                    <a:pt x="2798" y="15979"/>
                  </a:cubicBezTo>
                  <a:cubicBezTo>
                    <a:pt x="2695" y="15979"/>
                    <a:pt x="2586" y="16010"/>
                    <a:pt x="2469" y="16079"/>
                  </a:cubicBezTo>
                  <a:cubicBezTo>
                    <a:pt x="1268" y="16746"/>
                    <a:pt x="34" y="22883"/>
                    <a:pt x="34" y="22883"/>
                  </a:cubicBezTo>
                  <a:lnTo>
                    <a:pt x="1" y="25719"/>
                  </a:lnTo>
                  <a:lnTo>
                    <a:pt x="1" y="25719"/>
                  </a:lnTo>
                  <a:lnTo>
                    <a:pt x="23885" y="11942"/>
                  </a:lnTo>
                  <a:lnTo>
                    <a:pt x="23885" y="0"/>
                  </a:ln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6" name="Google Shape;2636;p65"/>
            <p:cNvSpPr/>
            <p:nvPr/>
          </p:nvSpPr>
          <p:spPr>
            <a:xfrm flipH="1">
              <a:off x="1870621" y="2301089"/>
              <a:ext cx="389904" cy="384562"/>
            </a:xfrm>
            <a:custGeom>
              <a:avLst/>
              <a:gdLst/>
              <a:ahLst/>
              <a:cxnLst/>
              <a:rect l="l" t="t" r="r" b="b"/>
              <a:pathLst>
                <a:path w="23851" h="23517" extrusionOk="0">
                  <a:moveTo>
                    <a:pt x="21483" y="0"/>
                  </a:moveTo>
                  <a:cubicBezTo>
                    <a:pt x="20015" y="2035"/>
                    <a:pt x="19381" y="4403"/>
                    <a:pt x="17980" y="5237"/>
                  </a:cubicBezTo>
                  <a:cubicBezTo>
                    <a:pt x="17843" y="5313"/>
                    <a:pt x="17712" y="5348"/>
                    <a:pt x="17588" y="5348"/>
                  </a:cubicBezTo>
                  <a:cubicBezTo>
                    <a:pt x="16571" y="5348"/>
                    <a:pt x="15970" y="2977"/>
                    <a:pt x="15078" y="1401"/>
                  </a:cubicBezTo>
                  <a:cubicBezTo>
                    <a:pt x="14044" y="3236"/>
                    <a:pt x="13110" y="5571"/>
                    <a:pt x="11742" y="7906"/>
                  </a:cubicBezTo>
                  <a:cubicBezTo>
                    <a:pt x="11109" y="9040"/>
                    <a:pt x="10275" y="10041"/>
                    <a:pt x="9274" y="10908"/>
                  </a:cubicBezTo>
                  <a:cubicBezTo>
                    <a:pt x="8607" y="13843"/>
                    <a:pt x="7873" y="16378"/>
                    <a:pt x="6805" y="16979"/>
                  </a:cubicBezTo>
                  <a:cubicBezTo>
                    <a:pt x="6482" y="17167"/>
                    <a:pt x="6194" y="17249"/>
                    <a:pt x="5937" y="17249"/>
                  </a:cubicBezTo>
                  <a:cubicBezTo>
                    <a:pt x="4260" y="17249"/>
                    <a:pt x="3848" y="13777"/>
                    <a:pt x="2764" y="13777"/>
                  </a:cubicBezTo>
                  <a:cubicBezTo>
                    <a:pt x="2661" y="13777"/>
                    <a:pt x="2552" y="13808"/>
                    <a:pt x="2436" y="13877"/>
                  </a:cubicBezTo>
                  <a:cubicBezTo>
                    <a:pt x="1235" y="14544"/>
                    <a:pt x="1" y="20681"/>
                    <a:pt x="1" y="20681"/>
                  </a:cubicBezTo>
                  <a:lnTo>
                    <a:pt x="1" y="23517"/>
                  </a:lnTo>
                  <a:lnTo>
                    <a:pt x="23851" y="9740"/>
                  </a:lnTo>
                  <a:lnTo>
                    <a:pt x="23851" y="1101"/>
                  </a:lnTo>
                  <a:cubicBezTo>
                    <a:pt x="23689" y="1192"/>
                    <a:pt x="23528" y="1233"/>
                    <a:pt x="23365" y="1233"/>
                  </a:cubicBezTo>
                  <a:cubicBezTo>
                    <a:pt x="22757" y="1233"/>
                    <a:pt x="22141" y="658"/>
                    <a:pt x="2148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7" name="Google Shape;2637;p65"/>
            <p:cNvSpPr/>
            <p:nvPr/>
          </p:nvSpPr>
          <p:spPr>
            <a:xfrm flipH="1">
              <a:off x="1816086" y="2664196"/>
              <a:ext cx="544780" cy="774176"/>
            </a:xfrm>
            <a:custGeom>
              <a:avLst/>
              <a:gdLst/>
              <a:ahLst/>
              <a:cxnLst/>
              <a:rect l="l" t="t" r="r" b="b"/>
              <a:pathLst>
                <a:path w="33325" h="47343" extrusionOk="0">
                  <a:moveTo>
                    <a:pt x="32826" y="1"/>
                  </a:moveTo>
                  <a:cubicBezTo>
                    <a:pt x="32713" y="1"/>
                    <a:pt x="32588" y="36"/>
                    <a:pt x="32457" y="111"/>
                  </a:cubicBezTo>
                  <a:lnTo>
                    <a:pt x="902" y="18357"/>
                  </a:lnTo>
                  <a:cubicBezTo>
                    <a:pt x="368" y="18691"/>
                    <a:pt x="34" y="19258"/>
                    <a:pt x="1" y="19892"/>
                  </a:cubicBezTo>
                  <a:lnTo>
                    <a:pt x="1" y="46711"/>
                  </a:lnTo>
                  <a:cubicBezTo>
                    <a:pt x="1" y="47109"/>
                    <a:pt x="198" y="47343"/>
                    <a:pt x="489" y="47343"/>
                  </a:cubicBezTo>
                  <a:cubicBezTo>
                    <a:pt x="612" y="47343"/>
                    <a:pt x="752" y="47301"/>
                    <a:pt x="902" y="47211"/>
                  </a:cubicBezTo>
                  <a:lnTo>
                    <a:pt x="32457" y="28998"/>
                  </a:lnTo>
                  <a:cubicBezTo>
                    <a:pt x="32958" y="28665"/>
                    <a:pt x="33291" y="28064"/>
                    <a:pt x="33325" y="27464"/>
                  </a:cubicBezTo>
                  <a:lnTo>
                    <a:pt x="33325" y="645"/>
                  </a:lnTo>
                  <a:cubicBezTo>
                    <a:pt x="33325" y="236"/>
                    <a:pt x="33117" y="1"/>
                    <a:pt x="32826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8" name="Google Shape;2638;p65"/>
            <p:cNvSpPr/>
            <p:nvPr/>
          </p:nvSpPr>
          <p:spPr>
            <a:xfrm flipH="1">
              <a:off x="2275777" y="2999831"/>
              <a:ext cx="28919" cy="336567"/>
            </a:xfrm>
            <a:custGeom>
              <a:avLst/>
              <a:gdLst/>
              <a:ahLst/>
              <a:cxnLst/>
              <a:rect l="l" t="t" r="r" b="b"/>
              <a:pathLst>
                <a:path w="1769" h="20582" extrusionOk="0">
                  <a:moveTo>
                    <a:pt x="1769" y="1"/>
                  </a:moveTo>
                  <a:lnTo>
                    <a:pt x="1" y="1001"/>
                  </a:lnTo>
                  <a:lnTo>
                    <a:pt x="1" y="20582"/>
                  </a:lnTo>
                  <a:lnTo>
                    <a:pt x="1769" y="19581"/>
                  </a:lnTo>
                  <a:lnTo>
                    <a:pt x="1769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9" name="Google Shape;2639;p65"/>
            <p:cNvSpPr/>
            <p:nvPr/>
          </p:nvSpPr>
          <p:spPr>
            <a:xfrm flipH="1">
              <a:off x="2225607" y="2970380"/>
              <a:ext cx="28379" cy="336567"/>
            </a:xfrm>
            <a:custGeom>
              <a:avLst/>
              <a:gdLst/>
              <a:ahLst/>
              <a:cxnLst/>
              <a:rect l="l" t="t" r="r" b="b"/>
              <a:pathLst>
                <a:path w="1736" h="20582" extrusionOk="0">
                  <a:moveTo>
                    <a:pt x="1735" y="0"/>
                  </a:moveTo>
                  <a:lnTo>
                    <a:pt x="1" y="1001"/>
                  </a:lnTo>
                  <a:lnTo>
                    <a:pt x="1" y="20582"/>
                  </a:lnTo>
                  <a:lnTo>
                    <a:pt x="1735" y="19581"/>
                  </a:lnTo>
                  <a:lnTo>
                    <a:pt x="1735" y="0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0" name="Google Shape;2640;p65"/>
            <p:cNvSpPr/>
            <p:nvPr/>
          </p:nvSpPr>
          <p:spPr>
            <a:xfrm flipH="1">
              <a:off x="2174897" y="2941469"/>
              <a:ext cx="28919" cy="336567"/>
            </a:xfrm>
            <a:custGeom>
              <a:avLst/>
              <a:gdLst/>
              <a:ahLst/>
              <a:cxnLst/>
              <a:rect l="l" t="t" r="r" b="b"/>
              <a:pathLst>
                <a:path w="1769" h="20582" extrusionOk="0">
                  <a:moveTo>
                    <a:pt x="1769" y="0"/>
                  </a:moveTo>
                  <a:lnTo>
                    <a:pt x="1" y="1001"/>
                  </a:lnTo>
                  <a:lnTo>
                    <a:pt x="1" y="20582"/>
                  </a:lnTo>
                  <a:lnTo>
                    <a:pt x="1769" y="19548"/>
                  </a:lnTo>
                  <a:lnTo>
                    <a:pt x="1769" y="0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1" name="Google Shape;2641;p65"/>
            <p:cNvSpPr/>
            <p:nvPr/>
          </p:nvSpPr>
          <p:spPr>
            <a:xfrm flipH="1">
              <a:off x="2124727" y="2912018"/>
              <a:ext cx="28379" cy="336567"/>
            </a:xfrm>
            <a:custGeom>
              <a:avLst/>
              <a:gdLst/>
              <a:ahLst/>
              <a:cxnLst/>
              <a:rect l="l" t="t" r="r" b="b"/>
              <a:pathLst>
                <a:path w="1736" h="20582" extrusionOk="0">
                  <a:moveTo>
                    <a:pt x="1736" y="0"/>
                  </a:moveTo>
                  <a:lnTo>
                    <a:pt x="1" y="1034"/>
                  </a:lnTo>
                  <a:lnTo>
                    <a:pt x="1" y="20581"/>
                  </a:lnTo>
                  <a:lnTo>
                    <a:pt x="1736" y="19581"/>
                  </a:lnTo>
                  <a:lnTo>
                    <a:pt x="1736" y="0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2" name="Google Shape;2642;p65"/>
            <p:cNvSpPr/>
            <p:nvPr/>
          </p:nvSpPr>
          <p:spPr>
            <a:xfrm flipH="1">
              <a:off x="2074017" y="2883107"/>
              <a:ext cx="28363" cy="336567"/>
            </a:xfrm>
            <a:custGeom>
              <a:avLst/>
              <a:gdLst/>
              <a:ahLst/>
              <a:cxnLst/>
              <a:rect l="l" t="t" r="r" b="b"/>
              <a:pathLst>
                <a:path w="1735" h="20582" extrusionOk="0">
                  <a:moveTo>
                    <a:pt x="1735" y="0"/>
                  </a:moveTo>
                  <a:lnTo>
                    <a:pt x="0" y="1001"/>
                  </a:lnTo>
                  <a:lnTo>
                    <a:pt x="0" y="20582"/>
                  </a:lnTo>
                  <a:lnTo>
                    <a:pt x="1735" y="19547"/>
                  </a:lnTo>
                  <a:lnTo>
                    <a:pt x="1735" y="0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3" name="Google Shape;2643;p65"/>
            <p:cNvSpPr/>
            <p:nvPr/>
          </p:nvSpPr>
          <p:spPr>
            <a:xfrm flipH="1">
              <a:off x="2023307" y="2853640"/>
              <a:ext cx="28902" cy="336584"/>
            </a:xfrm>
            <a:custGeom>
              <a:avLst/>
              <a:gdLst/>
              <a:ahLst/>
              <a:cxnLst/>
              <a:rect l="l" t="t" r="r" b="b"/>
              <a:pathLst>
                <a:path w="1768" h="20583" extrusionOk="0">
                  <a:moveTo>
                    <a:pt x="1768" y="1"/>
                  </a:moveTo>
                  <a:lnTo>
                    <a:pt x="0" y="1035"/>
                  </a:lnTo>
                  <a:lnTo>
                    <a:pt x="0" y="20582"/>
                  </a:lnTo>
                  <a:lnTo>
                    <a:pt x="1768" y="19582"/>
                  </a:lnTo>
                  <a:lnTo>
                    <a:pt x="176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4" name="Google Shape;2644;p65"/>
            <p:cNvSpPr/>
            <p:nvPr/>
          </p:nvSpPr>
          <p:spPr>
            <a:xfrm flipH="1">
              <a:off x="2023307" y="2853640"/>
              <a:ext cx="28902" cy="162577"/>
            </a:xfrm>
            <a:custGeom>
              <a:avLst/>
              <a:gdLst/>
              <a:ahLst/>
              <a:cxnLst/>
              <a:rect l="l" t="t" r="r" b="b"/>
              <a:pathLst>
                <a:path w="1768" h="9942" extrusionOk="0">
                  <a:moveTo>
                    <a:pt x="1768" y="1"/>
                  </a:moveTo>
                  <a:lnTo>
                    <a:pt x="0" y="1035"/>
                  </a:lnTo>
                  <a:lnTo>
                    <a:pt x="0" y="9941"/>
                  </a:lnTo>
                  <a:lnTo>
                    <a:pt x="1768" y="8941"/>
                  </a:lnTo>
                  <a:lnTo>
                    <a:pt x="1768" y="1"/>
                  </a:ln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5" name="Google Shape;2645;p65"/>
            <p:cNvSpPr/>
            <p:nvPr/>
          </p:nvSpPr>
          <p:spPr>
            <a:xfrm flipH="1">
              <a:off x="1973136" y="2824728"/>
              <a:ext cx="28363" cy="336584"/>
            </a:xfrm>
            <a:custGeom>
              <a:avLst/>
              <a:gdLst/>
              <a:ahLst/>
              <a:cxnLst/>
              <a:rect l="l" t="t" r="r" b="b"/>
              <a:pathLst>
                <a:path w="1735" h="20583" extrusionOk="0">
                  <a:moveTo>
                    <a:pt x="1735" y="1"/>
                  </a:moveTo>
                  <a:lnTo>
                    <a:pt x="0" y="1002"/>
                  </a:lnTo>
                  <a:lnTo>
                    <a:pt x="0" y="20582"/>
                  </a:lnTo>
                  <a:lnTo>
                    <a:pt x="1735" y="19582"/>
                  </a:lnTo>
                  <a:lnTo>
                    <a:pt x="1735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6" name="Google Shape;2646;p65"/>
            <p:cNvSpPr/>
            <p:nvPr/>
          </p:nvSpPr>
          <p:spPr>
            <a:xfrm flipH="1">
              <a:off x="1922410" y="2795278"/>
              <a:ext cx="28379" cy="336584"/>
            </a:xfrm>
            <a:custGeom>
              <a:avLst/>
              <a:gdLst/>
              <a:ahLst/>
              <a:cxnLst/>
              <a:rect l="l" t="t" r="r" b="b"/>
              <a:pathLst>
                <a:path w="1736" h="20583" extrusionOk="0">
                  <a:moveTo>
                    <a:pt x="1735" y="1"/>
                  </a:moveTo>
                  <a:lnTo>
                    <a:pt x="0" y="1035"/>
                  </a:lnTo>
                  <a:lnTo>
                    <a:pt x="0" y="20582"/>
                  </a:lnTo>
                  <a:lnTo>
                    <a:pt x="1735" y="19581"/>
                  </a:lnTo>
                  <a:lnTo>
                    <a:pt x="1735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7" name="Google Shape;2647;p65"/>
            <p:cNvSpPr/>
            <p:nvPr/>
          </p:nvSpPr>
          <p:spPr>
            <a:xfrm flipH="1">
              <a:off x="1871700" y="2766366"/>
              <a:ext cx="28919" cy="336584"/>
            </a:xfrm>
            <a:custGeom>
              <a:avLst/>
              <a:gdLst/>
              <a:ahLst/>
              <a:cxnLst/>
              <a:rect l="l" t="t" r="r" b="b"/>
              <a:pathLst>
                <a:path w="1769" h="20583" extrusionOk="0">
                  <a:moveTo>
                    <a:pt x="1768" y="1"/>
                  </a:moveTo>
                  <a:lnTo>
                    <a:pt x="0" y="1001"/>
                  </a:lnTo>
                  <a:lnTo>
                    <a:pt x="0" y="20582"/>
                  </a:lnTo>
                  <a:lnTo>
                    <a:pt x="1768" y="19581"/>
                  </a:lnTo>
                  <a:lnTo>
                    <a:pt x="1768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8" name="Google Shape;2648;p65"/>
            <p:cNvSpPr/>
            <p:nvPr/>
          </p:nvSpPr>
          <p:spPr>
            <a:xfrm flipH="1">
              <a:off x="2275777" y="3069656"/>
              <a:ext cx="28919" cy="195298"/>
            </a:xfrm>
            <a:custGeom>
              <a:avLst/>
              <a:gdLst/>
              <a:ahLst/>
              <a:cxnLst/>
              <a:rect l="l" t="t" r="r" b="b"/>
              <a:pathLst>
                <a:path w="1769" h="11943" extrusionOk="0">
                  <a:moveTo>
                    <a:pt x="1769" y="0"/>
                  </a:moveTo>
                  <a:lnTo>
                    <a:pt x="1" y="1001"/>
                  </a:lnTo>
                  <a:lnTo>
                    <a:pt x="1" y="11942"/>
                  </a:lnTo>
                  <a:lnTo>
                    <a:pt x="1769" y="10908"/>
                  </a:lnTo>
                  <a:lnTo>
                    <a:pt x="1769" y="0"/>
                  </a:ln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9" name="Google Shape;2649;p65"/>
            <p:cNvSpPr/>
            <p:nvPr/>
          </p:nvSpPr>
          <p:spPr>
            <a:xfrm flipH="1">
              <a:off x="2275777" y="3248029"/>
              <a:ext cx="28919" cy="88369"/>
            </a:xfrm>
            <a:custGeom>
              <a:avLst/>
              <a:gdLst/>
              <a:ahLst/>
              <a:cxnLst/>
              <a:rect l="l" t="t" r="r" b="b"/>
              <a:pathLst>
                <a:path w="1769" h="5404" extrusionOk="0">
                  <a:moveTo>
                    <a:pt x="1769" y="0"/>
                  </a:moveTo>
                  <a:lnTo>
                    <a:pt x="1" y="1034"/>
                  </a:lnTo>
                  <a:lnTo>
                    <a:pt x="1" y="5404"/>
                  </a:lnTo>
                  <a:lnTo>
                    <a:pt x="1769" y="4403"/>
                  </a:lnTo>
                  <a:lnTo>
                    <a:pt x="176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0" name="Google Shape;2650;p65"/>
            <p:cNvSpPr/>
            <p:nvPr/>
          </p:nvSpPr>
          <p:spPr>
            <a:xfrm flipH="1">
              <a:off x="2225607" y="3081103"/>
              <a:ext cx="28379" cy="80749"/>
            </a:xfrm>
            <a:custGeom>
              <a:avLst/>
              <a:gdLst/>
              <a:ahLst/>
              <a:cxnLst/>
              <a:rect l="l" t="t" r="r" b="b"/>
              <a:pathLst>
                <a:path w="1736" h="4938" extrusionOk="0">
                  <a:moveTo>
                    <a:pt x="1735" y="1"/>
                  </a:moveTo>
                  <a:lnTo>
                    <a:pt x="1" y="1002"/>
                  </a:lnTo>
                  <a:lnTo>
                    <a:pt x="1" y="4938"/>
                  </a:lnTo>
                  <a:lnTo>
                    <a:pt x="1735" y="3937"/>
                  </a:lnTo>
                  <a:lnTo>
                    <a:pt x="1735" y="1"/>
                  </a:ln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1" name="Google Shape;2651;p65"/>
            <p:cNvSpPr/>
            <p:nvPr/>
          </p:nvSpPr>
          <p:spPr>
            <a:xfrm flipH="1">
              <a:off x="2225607" y="3145466"/>
              <a:ext cx="28379" cy="161481"/>
            </a:xfrm>
            <a:custGeom>
              <a:avLst/>
              <a:gdLst/>
              <a:ahLst/>
              <a:cxnLst/>
              <a:rect l="l" t="t" r="r" b="b"/>
              <a:pathLst>
                <a:path w="1736" h="9875" extrusionOk="0">
                  <a:moveTo>
                    <a:pt x="1735" y="1"/>
                  </a:moveTo>
                  <a:lnTo>
                    <a:pt x="1" y="1002"/>
                  </a:lnTo>
                  <a:lnTo>
                    <a:pt x="1" y="9875"/>
                  </a:lnTo>
                  <a:lnTo>
                    <a:pt x="1735" y="8874"/>
                  </a:lnTo>
                  <a:lnTo>
                    <a:pt x="173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2" name="Google Shape;2652;p65"/>
            <p:cNvSpPr/>
            <p:nvPr/>
          </p:nvSpPr>
          <p:spPr>
            <a:xfrm flipH="1">
              <a:off x="2174897" y="2968189"/>
              <a:ext cx="28919" cy="72572"/>
            </a:xfrm>
            <a:custGeom>
              <a:avLst/>
              <a:gdLst/>
              <a:ahLst/>
              <a:cxnLst/>
              <a:rect l="l" t="t" r="r" b="b"/>
              <a:pathLst>
                <a:path w="1769" h="4438" extrusionOk="0">
                  <a:moveTo>
                    <a:pt x="1769" y="1"/>
                  </a:moveTo>
                  <a:lnTo>
                    <a:pt x="1" y="1002"/>
                  </a:lnTo>
                  <a:lnTo>
                    <a:pt x="1" y="4437"/>
                  </a:lnTo>
                  <a:lnTo>
                    <a:pt x="1769" y="3437"/>
                  </a:lnTo>
                  <a:lnTo>
                    <a:pt x="1769" y="1"/>
                  </a:ln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3" name="Google Shape;2653;p65"/>
            <p:cNvSpPr/>
            <p:nvPr/>
          </p:nvSpPr>
          <p:spPr>
            <a:xfrm flipH="1">
              <a:off x="2174897" y="3024376"/>
              <a:ext cx="28919" cy="253660"/>
            </a:xfrm>
            <a:custGeom>
              <a:avLst/>
              <a:gdLst/>
              <a:ahLst/>
              <a:cxnLst/>
              <a:rect l="l" t="t" r="r" b="b"/>
              <a:pathLst>
                <a:path w="1769" h="15512" extrusionOk="0">
                  <a:moveTo>
                    <a:pt x="1769" y="1"/>
                  </a:moveTo>
                  <a:lnTo>
                    <a:pt x="1" y="1001"/>
                  </a:lnTo>
                  <a:lnTo>
                    <a:pt x="1" y="15512"/>
                  </a:lnTo>
                  <a:lnTo>
                    <a:pt x="1769" y="14478"/>
                  </a:lnTo>
                  <a:lnTo>
                    <a:pt x="176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4" name="Google Shape;2654;p65"/>
            <p:cNvSpPr/>
            <p:nvPr/>
          </p:nvSpPr>
          <p:spPr>
            <a:xfrm flipH="1">
              <a:off x="2124727" y="2981827"/>
              <a:ext cx="28379" cy="158210"/>
            </a:xfrm>
            <a:custGeom>
              <a:avLst/>
              <a:gdLst/>
              <a:ahLst/>
              <a:cxnLst/>
              <a:rect l="l" t="t" r="r" b="b"/>
              <a:pathLst>
                <a:path w="1736" h="9675" extrusionOk="0">
                  <a:moveTo>
                    <a:pt x="1736" y="1"/>
                  </a:moveTo>
                  <a:lnTo>
                    <a:pt x="1" y="1035"/>
                  </a:lnTo>
                  <a:lnTo>
                    <a:pt x="1" y="9674"/>
                  </a:lnTo>
                  <a:lnTo>
                    <a:pt x="1736" y="8674"/>
                  </a:lnTo>
                  <a:lnTo>
                    <a:pt x="1736" y="1"/>
                  </a:ln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5" name="Google Shape;2655;p65"/>
            <p:cNvSpPr/>
            <p:nvPr/>
          </p:nvSpPr>
          <p:spPr>
            <a:xfrm flipH="1">
              <a:off x="2124727" y="3123652"/>
              <a:ext cx="28379" cy="124933"/>
            </a:xfrm>
            <a:custGeom>
              <a:avLst/>
              <a:gdLst/>
              <a:ahLst/>
              <a:cxnLst/>
              <a:rect l="l" t="t" r="r" b="b"/>
              <a:pathLst>
                <a:path w="1736" h="7640" extrusionOk="0">
                  <a:moveTo>
                    <a:pt x="1736" y="1"/>
                  </a:moveTo>
                  <a:lnTo>
                    <a:pt x="1" y="1001"/>
                  </a:lnTo>
                  <a:lnTo>
                    <a:pt x="1" y="7639"/>
                  </a:lnTo>
                  <a:lnTo>
                    <a:pt x="1736" y="6639"/>
                  </a:lnTo>
                  <a:lnTo>
                    <a:pt x="173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6" name="Google Shape;2656;p65"/>
            <p:cNvSpPr/>
            <p:nvPr/>
          </p:nvSpPr>
          <p:spPr>
            <a:xfrm flipH="1">
              <a:off x="2074017" y="3010199"/>
              <a:ext cx="28363" cy="76383"/>
            </a:xfrm>
            <a:custGeom>
              <a:avLst/>
              <a:gdLst/>
              <a:ahLst/>
              <a:cxnLst/>
              <a:rect l="l" t="t" r="r" b="b"/>
              <a:pathLst>
                <a:path w="1735" h="4671" extrusionOk="0">
                  <a:moveTo>
                    <a:pt x="1735" y="0"/>
                  </a:moveTo>
                  <a:lnTo>
                    <a:pt x="0" y="1034"/>
                  </a:lnTo>
                  <a:lnTo>
                    <a:pt x="0" y="4670"/>
                  </a:lnTo>
                  <a:lnTo>
                    <a:pt x="1735" y="3670"/>
                  </a:lnTo>
                  <a:lnTo>
                    <a:pt x="1735" y="0"/>
                  </a:ln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7" name="Google Shape;2657;p65"/>
            <p:cNvSpPr/>
            <p:nvPr/>
          </p:nvSpPr>
          <p:spPr>
            <a:xfrm flipH="1">
              <a:off x="2074017" y="3070196"/>
              <a:ext cx="28363" cy="149478"/>
            </a:xfrm>
            <a:custGeom>
              <a:avLst/>
              <a:gdLst/>
              <a:ahLst/>
              <a:cxnLst/>
              <a:rect l="l" t="t" r="r" b="b"/>
              <a:pathLst>
                <a:path w="1735" h="9141" extrusionOk="0">
                  <a:moveTo>
                    <a:pt x="1735" y="1"/>
                  </a:moveTo>
                  <a:lnTo>
                    <a:pt x="0" y="1001"/>
                  </a:lnTo>
                  <a:lnTo>
                    <a:pt x="0" y="9141"/>
                  </a:lnTo>
                  <a:lnTo>
                    <a:pt x="1735" y="8106"/>
                  </a:lnTo>
                  <a:lnTo>
                    <a:pt x="173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8" name="Google Shape;2658;p65"/>
            <p:cNvSpPr/>
            <p:nvPr/>
          </p:nvSpPr>
          <p:spPr>
            <a:xfrm flipH="1">
              <a:off x="2023307" y="2999831"/>
              <a:ext cx="28902" cy="190392"/>
            </a:xfrm>
            <a:custGeom>
              <a:avLst/>
              <a:gdLst/>
              <a:ahLst/>
              <a:cxnLst/>
              <a:rect l="l" t="t" r="r" b="b"/>
              <a:pathLst>
                <a:path w="1768" h="11643" extrusionOk="0">
                  <a:moveTo>
                    <a:pt x="1768" y="1"/>
                  </a:moveTo>
                  <a:lnTo>
                    <a:pt x="0" y="1001"/>
                  </a:lnTo>
                  <a:lnTo>
                    <a:pt x="0" y="11642"/>
                  </a:lnTo>
                  <a:lnTo>
                    <a:pt x="1768" y="10642"/>
                  </a:lnTo>
                  <a:lnTo>
                    <a:pt x="176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9" name="Google Shape;2659;p65"/>
            <p:cNvSpPr/>
            <p:nvPr/>
          </p:nvSpPr>
          <p:spPr>
            <a:xfrm flipH="1">
              <a:off x="1973136" y="2993830"/>
              <a:ext cx="28363" cy="86750"/>
            </a:xfrm>
            <a:custGeom>
              <a:avLst/>
              <a:gdLst/>
              <a:ahLst/>
              <a:cxnLst/>
              <a:rect l="l" t="t" r="r" b="b"/>
              <a:pathLst>
                <a:path w="1735" h="5305" extrusionOk="0">
                  <a:moveTo>
                    <a:pt x="1735" y="1"/>
                  </a:moveTo>
                  <a:lnTo>
                    <a:pt x="0" y="1001"/>
                  </a:lnTo>
                  <a:lnTo>
                    <a:pt x="0" y="5304"/>
                  </a:lnTo>
                  <a:lnTo>
                    <a:pt x="1735" y="4304"/>
                  </a:lnTo>
                  <a:lnTo>
                    <a:pt x="1735" y="1"/>
                  </a:ln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0" name="Google Shape;2660;p65"/>
            <p:cNvSpPr/>
            <p:nvPr/>
          </p:nvSpPr>
          <p:spPr>
            <a:xfrm flipH="1">
              <a:off x="1973136" y="3064194"/>
              <a:ext cx="28363" cy="97117"/>
            </a:xfrm>
            <a:custGeom>
              <a:avLst/>
              <a:gdLst/>
              <a:ahLst/>
              <a:cxnLst/>
              <a:rect l="l" t="t" r="r" b="b"/>
              <a:pathLst>
                <a:path w="1735" h="5939" extrusionOk="0">
                  <a:moveTo>
                    <a:pt x="1735" y="1"/>
                  </a:moveTo>
                  <a:lnTo>
                    <a:pt x="0" y="1001"/>
                  </a:lnTo>
                  <a:lnTo>
                    <a:pt x="0" y="5938"/>
                  </a:lnTo>
                  <a:lnTo>
                    <a:pt x="1735" y="4938"/>
                  </a:lnTo>
                  <a:lnTo>
                    <a:pt x="173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1" name="Google Shape;2661;p65"/>
            <p:cNvSpPr/>
            <p:nvPr/>
          </p:nvSpPr>
          <p:spPr>
            <a:xfrm flipH="1">
              <a:off x="1922410" y="2850369"/>
              <a:ext cx="28379" cy="175659"/>
            </a:xfrm>
            <a:custGeom>
              <a:avLst/>
              <a:gdLst/>
              <a:ahLst/>
              <a:cxnLst/>
              <a:rect l="l" t="t" r="r" b="b"/>
              <a:pathLst>
                <a:path w="1736" h="10742" extrusionOk="0">
                  <a:moveTo>
                    <a:pt x="1735" y="1"/>
                  </a:moveTo>
                  <a:lnTo>
                    <a:pt x="0" y="1001"/>
                  </a:lnTo>
                  <a:lnTo>
                    <a:pt x="0" y="10742"/>
                  </a:lnTo>
                  <a:lnTo>
                    <a:pt x="1735" y="9741"/>
                  </a:lnTo>
                  <a:lnTo>
                    <a:pt x="1735" y="1"/>
                  </a:ln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2" name="Google Shape;2662;p65"/>
            <p:cNvSpPr/>
            <p:nvPr/>
          </p:nvSpPr>
          <p:spPr>
            <a:xfrm flipH="1">
              <a:off x="1922410" y="3009659"/>
              <a:ext cx="28379" cy="122202"/>
            </a:xfrm>
            <a:custGeom>
              <a:avLst/>
              <a:gdLst/>
              <a:ahLst/>
              <a:cxnLst/>
              <a:rect l="l" t="t" r="r" b="b"/>
              <a:pathLst>
                <a:path w="1736" h="7473" extrusionOk="0">
                  <a:moveTo>
                    <a:pt x="1735" y="0"/>
                  </a:moveTo>
                  <a:lnTo>
                    <a:pt x="0" y="1001"/>
                  </a:lnTo>
                  <a:lnTo>
                    <a:pt x="0" y="7472"/>
                  </a:lnTo>
                  <a:lnTo>
                    <a:pt x="1735" y="6471"/>
                  </a:lnTo>
                  <a:lnTo>
                    <a:pt x="173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3" name="Google Shape;2663;p65"/>
            <p:cNvSpPr/>
            <p:nvPr/>
          </p:nvSpPr>
          <p:spPr>
            <a:xfrm flipH="1">
              <a:off x="1871700" y="2907652"/>
              <a:ext cx="28919" cy="72016"/>
            </a:xfrm>
            <a:custGeom>
              <a:avLst/>
              <a:gdLst/>
              <a:ahLst/>
              <a:cxnLst/>
              <a:rect l="l" t="t" r="r" b="b"/>
              <a:pathLst>
                <a:path w="1769" h="4404" extrusionOk="0">
                  <a:moveTo>
                    <a:pt x="1768" y="0"/>
                  </a:moveTo>
                  <a:lnTo>
                    <a:pt x="0" y="1034"/>
                  </a:lnTo>
                  <a:lnTo>
                    <a:pt x="0" y="4403"/>
                  </a:lnTo>
                  <a:lnTo>
                    <a:pt x="1768" y="3403"/>
                  </a:lnTo>
                  <a:lnTo>
                    <a:pt x="1768" y="0"/>
                  </a:ln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4" name="Google Shape;2664;p65"/>
            <p:cNvSpPr/>
            <p:nvPr/>
          </p:nvSpPr>
          <p:spPr>
            <a:xfrm flipH="1">
              <a:off x="1871700" y="2963283"/>
              <a:ext cx="28919" cy="139667"/>
            </a:xfrm>
            <a:custGeom>
              <a:avLst/>
              <a:gdLst/>
              <a:ahLst/>
              <a:cxnLst/>
              <a:rect l="l" t="t" r="r" b="b"/>
              <a:pathLst>
                <a:path w="1769" h="8541" extrusionOk="0">
                  <a:moveTo>
                    <a:pt x="1768" y="1"/>
                  </a:moveTo>
                  <a:lnTo>
                    <a:pt x="0" y="1001"/>
                  </a:lnTo>
                  <a:lnTo>
                    <a:pt x="0" y="8540"/>
                  </a:lnTo>
                  <a:lnTo>
                    <a:pt x="1768" y="7539"/>
                  </a:lnTo>
                  <a:lnTo>
                    <a:pt x="1768" y="1"/>
                  </a:ln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5" name="Google Shape;2665;p65"/>
            <p:cNvSpPr/>
            <p:nvPr/>
          </p:nvSpPr>
          <p:spPr>
            <a:xfrm flipH="1">
              <a:off x="2275777" y="3248029"/>
              <a:ext cx="28919" cy="88369"/>
            </a:xfrm>
            <a:custGeom>
              <a:avLst/>
              <a:gdLst/>
              <a:ahLst/>
              <a:cxnLst/>
              <a:rect l="l" t="t" r="r" b="b"/>
              <a:pathLst>
                <a:path w="1769" h="5404" extrusionOk="0">
                  <a:moveTo>
                    <a:pt x="1769" y="0"/>
                  </a:moveTo>
                  <a:lnTo>
                    <a:pt x="1" y="1034"/>
                  </a:lnTo>
                  <a:lnTo>
                    <a:pt x="1" y="5404"/>
                  </a:lnTo>
                  <a:lnTo>
                    <a:pt x="1769" y="4403"/>
                  </a:lnTo>
                  <a:lnTo>
                    <a:pt x="1769" y="0"/>
                  </a:ln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6" name="Google Shape;2666;p65"/>
            <p:cNvSpPr/>
            <p:nvPr/>
          </p:nvSpPr>
          <p:spPr>
            <a:xfrm flipH="1">
              <a:off x="2275777" y="3248029"/>
              <a:ext cx="28919" cy="88369"/>
            </a:xfrm>
            <a:custGeom>
              <a:avLst/>
              <a:gdLst/>
              <a:ahLst/>
              <a:cxnLst/>
              <a:rect l="l" t="t" r="r" b="b"/>
              <a:pathLst>
                <a:path w="1769" h="5404" extrusionOk="0">
                  <a:moveTo>
                    <a:pt x="1769" y="0"/>
                  </a:moveTo>
                  <a:lnTo>
                    <a:pt x="1" y="1034"/>
                  </a:lnTo>
                  <a:lnTo>
                    <a:pt x="1" y="5404"/>
                  </a:lnTo>
                  <a:lnTo>
                    <a:pt x="1769" y="4403"/>
                  </a:lnTo>
                  <a:lnTo>
                    <a:pt x="176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7" name="Google Shape;2667;p65"/>
            <p:cNvSpPr/>
            <p:nvPr/>
          </p:nvSpPr>
          <p:spPr>
            <a:xfrm flipH="1">
              <a:off x="2225607" y="3145466"/>
              <a:ext cx="28379" cy="161481"/>
            </a:xfrm>
            <a:custGeom>
              <a:avLst/>
              <a:gdLst/>
              <a:ahLst/>
              <a:cxnLst/>
              <a:rect l="l" t="t" r="r" b="b"/>
              <a:pathLst>
                <a:path w="1736" h="9875" extrusionOk="0">
                  <a:moveTo>
                    <a:pt x="1735" y="1"/>
                  </a:moveTo>
                  <a:lnTo>
                    <a:pt x="1" y="1002"/>
                  </a:lnTo>
                  <a:lnTo>
                    <a:pt x="1" y="9875"/>
                  </a:lnTo>
                  <a:lnTo>
                    <a:pt x="1735" y="8874"/>
                  </a:lnTo>
                  <a:lnTo>
                    <a:pt x="1735" y="1"/>
                  </a:ln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8" name="Google Shape;2668;p65"/>
            <p:cNvSpPr/>
            <p:nvPr/>
          </p:nvSpPr>
          <p:spPr>
            <a:xfrm flipH="1">
              <a:off x="2225607" y="3145466"/>
              <a:ext cx="28379" cy="161481"/>
            </a:xfrm>
            <a:custGeom>
              <a:avLst/>
              <a:gdLst/>
              <a:ahLst/>
              <a:cxnLst/>
              <a:rect l="l" t="t" r="r" b="b"/>
              <a:pathLst>
                <a:path w="1736" h="9875" extrusionOk="0">
                  <a:moveTo>
                    <a:pt x="1735" y="1"/>
                  </a:moveTo>
                  <a:lnTo>
                    <a:pt x="1" y="1002"/>
                  </a:lnTo>
                  <a:lnTo>
                    <a:pt x="1" y="9875"/>
                  </a:lnTo>
                  <a:lnTo>
                    <a:pt x="1735" y="8874"/>
                  </a:lnTo>
                  <a:lnTo>
                    <a:pt x="173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9" name="Google Shape;2669;p65"/>
            <p:cNvSpPr/>
            <p:nvPr/>
          </p:nvSpPr>
          <p:spPr>
            <a:xfrm flipH="1">
              <a:off x="2174897" y="3024376"/>
              <a:ext cx="28919" cy="253660"/>
            </a:xfrm>
            <a:custGeom>
              <a:avLst/>
              <a:gdLst/>
              <a:ahLst/>
              <a:cxnLst/>
              <a:rect l="l" t="t" r="r" b="b"/>
              <a:pathLst>
                <a:path w="1769" h="15512" extrusionOk="0">
                  <a:moveTo>
                    <a:pt x="1769" y="1"/>
                  </a:moveTo>
                  <a:lnTo>
                    <a:pt x="1" y="1001"/>
                  </a:lnTo>
                  <a:lnTo>
                    <a:pt x="1" y="15512"/>
                  </a:lnTo>
                  <a:lnTo>
                    <a:pt x="1769" y="14478"/>
                  </a:lnTo>
                  <a:lnTo>
                    <a:pt x="1769" y="1"/>
                  </a:ln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0" name="Google Shape;2670;p65"/>
            <p:cNvSpPr/>
            <p:nvPr/>
          </p:nvSpPr>
          <p:spPr>
            <a:xfrm flipH="1">
              <a:off x="2174897" y="3024376"/>
              <a:ext cx="28919" cy="253660"/>
            </a:xfrm>
            <a:custGeom>
              <a:avLst/>
              <a:gdLst/>
              <a:ahLst/>
              <a:cxnLst/>
              <a:rect l="l" t="t" r="r" b="b"/>
              <a:pathLst>
                <a:path w="1769" h="15512" extrusionOk="0">
                  <a:moveTo>
                    <a:pt x="1769" y="1"/>
                  </a:moveTo>
                  <a:lnTo>
                    <a:pt x="1" y="1001"/>
                  </a:lnTo>
                  <a:lnTo>
                    <a:pt x="1" y="15512"/>
                  </a:lnTo>
                  <a:lnTo>
                    <a:pt x="1769" y="14478"/>
                  </a:lnTo>
                  <a:lnTo>
                    <a:pt x="176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1" name="Google Shape;2671;p65"/>
            <p:cNvSpPr/>
            <p:nvPr/>
          </p:nvSpPr>
          <p:spPr>
            <a:xfrm flipH="1">
              <a:off x="2124727" y="3123652"/>
              <a:ext cx="28379" cy="124933"/>
            </a:xfrm>
            <a:custGeom>
              <a:avLst/>
              <a:gdLst/>
              <a:ahLst/>
              <a:cxnLst/>
              <a:rect l="l" t="t" r="r" b="b"/>
              <a:pathLst>
                <a:path w="1736" h="7640" extrusionOk="0">
                  <a:moveTo>
                    <a:pt x="1736" y="1"/>
                  </a:moveTo>
                  <a:lnTo>
                    <a:pt x="1" y="1001"/>
                  </a:lnTo>
                  <a:lnTo>
                    <a:pt x="1" y="7639"/>
                  </a:lnTo>
                  <a:lnTo>
                    <a:pt x="1736" y="6639"/>
                  </a:lnTo>
                  <a:lnTo>
                    <a:pt x="1736" y="1"/>
                  </a:ln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2" name="Google Shape;2672;p65"/>
            <p:cNvSpPr/>
            <p:nvPr/>
          </p:nvSpPr>
          <p:spPr>
            <a:xfrm flipH="1">
              <a:off x="2124727" y="3123652"/>
              <a:ext cx="28379" cy="124933"/>
            </a:xfrm>
            <a:custGeom>
              <a:avLst/>
              <a:gdLst/>
              <a:ahLst/>
              <a:cxnLst/>
              <a:rect l="l" t="t" r="r" b="b"/>
              <a:pathLst>
                <a:path w="1736" h="7640" extrusionOk="0">
                  <a:moveTo>
                    <a:pt x="1736" y="1"/>
                  </a:moveTo>
                  <a:lnTo>
                    <a:pt x="1" y="1001"/>
                  </a:lnTo>
                  <a:lnTo>
                    <a:pt x="1" y="7639"/>
                  </a:lnTo>
                  <a:lnTo>
                    <a:pt x="1736" y="6639"/>
                  </a:lnTo>
                  <a:lnTo>
                    <a:pt x="173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3" name="Google Shape;2673;p65"/>
            <p:cNvSpPr/>
            <p:nvPr/>
          </p:nvSpPr>
          <p:spPr>
            <a:xfrm flipH="1">
              <a:off x="2074017" y="3070196"/>
              <a:ext cx="28363" cy="149478"/>
            </a:xfrm>
            <a:custGeom>
              <a:avLst/>
              <a:gdLst/>
              <a:ahLst/>
              <a:cxnLst/>
              <a:rect l="l" t="t" r="r" b="b"/>
              <a:pathLst>
                <a:path w="1735" h="9141" extrusionOk="0">
                  <a:moveTo>
                    <a:pt x="1735" y="1"/>
                  </a:moveTo>
                  <a:lnTo>
                    <a:pt x="0" y="1001"/>
                  </a:lnTo>
                  <a:lnTo>
                    <a:pt x="0" y="9141"/>
                  </a:lnTo>
                  <a:lnTo>
                    <a:pt x="1735" y="8106"/>
                  </a:lnTo>
                  <a:lnTo>
                    <a:pt x="1735" y="1"/>
                  </a:ln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4" name="Google Shape;2674;p65"/>
            <p:cNvSpPr/>
            <p:nvPr/>
          </p:nvSpPr>
          <p:spPr>
            <a:xfrm flipH="1">
              <a:off x="2074017" y="3070196"/>
              <a:ext cx="28363" cy="149478"/>
            </a:xfrm>
            <a:custGeom>
              <a:avLst/>
              <a:gdLst/>
              <a:ahLst/>
              <a:cxnLst/>
              <a:rect l="l" t="t" r="r" b="b"/>
              <a:pathLst>
                <a:path w="1735" h="9141" extrusionOk="0">
                  <a:moveTo>
                    <a:pt x="1735" y="1"/>
                  </a:moveTo>
                  <a:lnTo>
                    <a:pt x="0" y="1001"/>
                  </a:lnTo>
                  <a:lnTo>
                    <a:pt x="0" y="9141"/>
                  </a:lnTo>
                  <a:lnTo>
                    <a:pt x="1735" y="8106"/>
                  </a:lnTo>
                  <a:lnTo>
                    <a:pt x="173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5" name="Google Shape;2675;p65"/>
            <p:cNvSpPr/>
            <p:nvPr/>
          </p:nvSpPr>
          <p:spPr>
            <a:xfrm flipH="1">
              <a:off x="2023307" y="2999831"/>
              <a:ext cx="28902" cy="190392"/>
            </a:xfrm>
            <a:custGeom>
              <a:avLst/>
              <a:gdLst/>
              <a:ahLst/>
              <a:cxnLst/>
              <a:rect l="l" t="t" r="r" b="b"/>
              <a:pathLst>
                <a:path w="1768" h="11643" extrusionOk="0">
                  <a:moveTo>
                    <a:pt x="1768" y="1"/>
                  </a:moveTo>
                  <a:lnTo>
                    <a:pt x="0" y="1001"/>
                  </a:lnTo>
                  <a:lnTo>
                    <a:pt x="0" y="11642"/>
                  </a:lnTo>
                  <a:lnTo>
                    <a:pt x="1768" y="10642"/>
                  </a:lnTo>
                  <a:lnTo>
                    <a:pt x="1768" y="1"/>
                  </a:ln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6" name="Google Shape;2676;p65"/>
            <p:cNvSpPr/>
            <p:nvPr/>
          </p:nvSpPr>
          <p:spPr>
            <a:xfrm flipH="1">
              <a:off x="2023307" y="2999831"/>
              <a:ext cx="28902" cy="190392"/>
            </a:xfrm>
            <a:custGeom>
              <a:avLst/>
              <a:gdLst/>
              <a:ahLst/>
              <a:cxnLst/>
              <a:rect l="l" t="t" r="r" b="b"/>
              <a:pathLst>
                <a:path w="1768" h="11643" extrusionOk="0">
                  <a:moveTo>
                    <a:pt x="1768" y="1"/>
                  </a:moveTo>
                  <a:lnTo>
                    <a:pt x="0" y="1001"/>
                  </a:lnTo>
                  <a:lnTo>
                    <a:pt x="0" y="11642"/>
                  </a:lnTo>
                  <a:lnTo>
                    <a:pt x="1768" y="10642"/>
                  </a:lnTo>
                  <a:lnTo>
                    <a:pt x="176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7" name="Google Shape;2677;p65"/>
            <p:cNvSpPr/>
            <p:nvPr/>
          </p:nvSpPr>
          <p:spPr>
            <a:xfrm flipH="1">
              <a:off x="1973136" y="3064194"/>
              <a:ext cx="28363" cy="97117"/>
            </a:xfrm>
            <a:custGeom>
              <a:avLst/>
              <a:gdLst/>
              <a:ahLst/>
              <a:cxnLst/>
              <a:rect l="l" t="t" r="r" b="b"/>
              <a:pathLst>
                <a:path w="1735" h="5939" extrusionOk="0">
                  <a:moveTo>
                    <a:pt x="1735" y="1"/>
                  </a:moveTo>
                  <a:lnTo>
                    <a:pt x="0" y="1001"/>
                  </a:lnTo>
                  <a:lnTo>
                    <a:pt x="0" y="5938"/>
                  </a:lnTo>
                  <a:lnTo>
                    <a:pt x="1735" y="4938"/>
                  </a:lnTo>
                  <a:lnTo>
                    <a:pt x="1735" y="1"/>
                  </a:ln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8" name="Google Shape;2678;p65"/>
            <p:cNvSpPr/>
            <p:nvPr/>
          </p:nvSpPr>
          <p:spPr>
            <a:xfrm flipH="1">
              <a:off x="1973136" y="3064194"/>
              <a:ext cx="28363" cy="97117"/>
            </a:xfrm>
            <a:custGeom>
              <a:avLst/>
              <a:gdLst/>
              <a:ahLst/>
              <a:cxnLst/>
              <a:rect l="l" t="t" r="r" b="b"/>
              <a:pathLst>
                <a:path w="1735" h="5939" extrusionOk="0">
                  <a:moveTo>
                    <a:pt x="1735" y="1"/>
                  </a:moveTo>
                  <a:lnTo>
                    <a:pt x="0" y="1001"/>
                  </a:lnTo>
                  <a:lnTo>
                    <a:pt x="0" y="5938"/>
                  </a:lnTo>
                  <a:lnTo>
                    <a:pt x="1735" y="4938"/>
                  </a:lnTo>
                  <a:lnTo>
                    <a:pt x="173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9" name="Google Shape;2679;p65"/>
            <p:cNvSpPr/>
            <p:nvPr/>
          </p:nvSpPr>
          <p:spPr>
            <a:xfrm flipH="1">
              <a:off x="1922410" y="3009659"/>
              <a:ext cx="28379" cy="122202"/>
            </a:xfrm>
            <a:custGeom>
              <a:avLst/>
              <a:gdLst/>
              <a:ahLst/>
              <a:cxnLst/>
              <a:rect l="l" t="t" r="r" b="b"/>
              <a:pathLst>
                <a:path w="1736" h="7473" extrusionOk="0">
                  <a:moveTo>
                    <a:pt x="1735" y="0"/>
                  </a:moveTo>
                  <a:lnTo>
                    <a:pt x="0" y="1001"/>
                  </a:lnTo>
                  <a:lnTo>
                    <a:pt x="0" y="7472"/>
                  </a:lnTo>
                  <a:lnTo>
                    <a:pt x="1735" y="6471"/>
                  </a:lnTo>
                  <a:lnTo>
                    <a:pt x="1735" y="0"/>
                  </a:ln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0" name="Google Shape;2680;p65"/>
            <p:cNvSpPr/>
            <p:nvPr/>
          </p:nvSpPr>
          <p:spPr>
            <a:xfrm flipH="1">
              <a:off x="1922410" y="3009659"/>
              <a:ext cx="28379" cy="122202"/>
            </a:xfrm>
            <a:custGeom>
              <a:avLst/>
              <a:gdLst/>
              <a:ahLst/>
              <a:cxnLst/>
              <a:rect l="l" t="t" r="r" b="b"/>
              <a:pathLst>
                <a:path w="1736" h="7473" extrusionOk="0">
                  <a:moveTo>
                    <a:pt x="1735" y="0"/>
                  </a:moveTo>
                  <a:lnTo>
                    <a:pt x="0" y="1001"/>
                  </a:lnTo>
                  <a:lnTo>
                    <a:pt x="0" y="7472"/>
                  </a:lnTo>
                  <a:lnTo>
                    <a:pt x="1735" y="6471"/>
                  </a:lnTo>
                  <a:lnTo>
                    <a:pt x="173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1" name="Google Shape;2681;p65"/>
            <p:cNvSpPr/>
            <p:nvPr/>
          </p:nvSpPr>
          <p:spPr>
            <a:xfrm flipH="1">
              <a:off x="1871700" y="2963283"/>
              <a:ext cx="28919" cy="139667"/>
            </a:xfrm>
            <a:custGeom>
              <a:avLst/>
              <a:gdLst/>
              <a:ahLst/>
              <a:cxnLst/>
              <a:rect l="l" t="t" r="r" b="b"/>
              <a:pathLst>
                <a:path w="1769" h="8541" extrusionOk="0">
                  <a:moveTo>
                    <a:pt x="1768" y="1"/>
                  </a:moveTo>
                  <a:lnTo>
                    <a:pt x="0" y="1001"/>
                  </a:lnTo>
                  <a:lnTo>
                    <a:pt x="0" y="8540"/>
                  </a:lnTo>
                  <a:lnTo>
                    <a:pt x="1768" y="7539"/>
                  </a:lnTo>
                  <a:lnTo>
                    <a:pt x="176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2" name="Google Shape;2682;p65"/>
            <p:cNvSpPr/>
            <p:nvPr/>
          </p:nvSpPr>
          <p:spPr>
            <a:xfrm flipH="1">
              <a:off x="1236420" y="1948741"/>
              <a:ext cx="437900" cy="712331"/>
            </a:xfrm>
            <a:custGeom>
              <a:avLst/>
              <a:gdLst/>
              <a:ahLst/>
              <a:cxnLst/>
              <a:rect l="l" t="t" r="r" b="b"/>
              <a:pathLst>
                <a:path w="26787" h="43561" extrusionOk="0">
                  <a:moveTo>
                    <a:pt x="26298" y="0"/>
                  </a:moveTo>
                  <a:cubicBezTo>
                    <a:pt x="26175" y="0"/>
                    <a:pt x="26035" y="42"/>
                    <a:pt x="25886" y="132"/>
                  </a:cubicBezTo>
                  <a:lnTo>
                    <a:pt x="868" y="14575"/>
                  </a:lnTo>
                  <a:cubicBezTo>
                    <a:pt x="367" y="14909"/>
                    <a:pt x="34" y="15476"/>
                    <a:pt x="1" y="16110"/>
                  </a:cubicBezTo>
                  <a:lnTo>
                    <a:pt x="1" y="42929"/>
                  </a:lnTo>
                  <a:cubicBezTo>
                    <a:pt x="1" y="43327"/>
                    <a:pt x="198" y="43561"/>
                    <a:pt x="477" y="43561"/>
                  </a:cubicBezTo>
                  <a:cubicBezTo>
                    <a:pt x="596" y="43561"/>
                    <a:pt x="729" y="43519"/>
                    <a:pt x="868" y="43429"/>
                  </a:cubicBezTo>
                  <a:lnTo>
                    <a:pt x="25886" y="28986"/>
                  </a:lnTo>
                  <a:cubicBezTo>
                    <a:pt x="26419" y="28652"/>
                    <a:pt x="26753" y="28085"/>
                    <a:pt x="26786" y="27451"/>
                  </a:cubicBezTo>
                  <a:lnTo>
                    <a:pt x="26786" y="632"/>
                  </a:lnTo>
                  <a:cubicBezTo>
                    <a:pt x="26786" y="234"/>
                    <a:pt x="26589" y="0"/>
                    <a:pt x="26298" y="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3" name="Google Shape;2683;p65"/>
            <p:cNvSpPr/>
            <p:nvPr/>
          </p:nvSpPr>
          <p:spPr>
            <a:xfrm flipH="1">
              <a:off x="1232611" y="1945275"/>
              <a:ext cx="445518" cy="719101"/>
            </a:xfrm>
            <a:custGeom>
              <a:avLst/>
              <a:gdLst/>
              <a:ahLst/>
              <a:cxnLst/>
              <a:rect l="l" t="t" r="r" b="b"/>
              <a:pathLst>
                <a:path w="27253" h="43975" extrusionOk="0">
                  <a:moveTo>
                    <a:pt x="26652" y="444"/>
                  </a:moveTo>
                  <a:cubicBezTo>
                    <a:pt x="26752" y="544"/>
                    <a:pt x="26819" y="711"/>
                    <a:pt x="26786" y="877"/>
                  </a:cubicBezTo>
                  <a:lnTo>
                    <a:pt x="26786" y="27697"/>
                  </a:lnTo>
                  <a:cubicBezTo>
                    <a:pt x="26752" y="28230"/>
                    <a:pt x="26486" y="28731"/>
                    <a:pt x="26019" y="29064"/>
                  </a:cubicBezTo>
                  <a:lnTo>
                    <a:pt x="1001" y="43475"/>
                  </a:lnTo>
                  <a:cubicBezTo>
                    <a:pt x="921" y="43554"/>
                    <a:pt x="826" y="43590"/>
                    <a:pt x="736" y="43590"/>
                  </a:cubicBezTo>
                  <a:cubicBezTo>
                    <a:pt x="525" y="43590"/>
                    <a:pt x="340" y="43398"/>
                    <a:pt x="434" y="43141"/>
                  </a:cubicBezTo>
                  <a:lnTo>
                    <a:pt x="434" y="16322"/>
                  </a:lnTo>
                  <a:cubicBezTo>
                    <a:pt x="467" y="15788"/>
                    <a:pt x="734" y="15288"/>
                    <a:pt x="1201" y="14987"/>
                  </a:cubicBezTo>
                  <a:lnTo>
                    <a:pt x="26219" y="544"/>
                  </a:lnTo>
                  <a:cubicBezTo>
                    <a:pt x="26319" y="477"/>
                    <a:pt x="26419" y="444"/>
                    <a:pt x="26519" y="444"/>
                  </a:cubicBezTo>
                  <a:close/>
                  <a:moveTo>
                    <a:pt x="26467" y="1"/>
                  </a:moveTo>
                  <a:cubicBezTo>
                    <a:pt x="26305" y="1"/>
                    <a:pt x="26147" y="52"/>
                    <a:pt x="26019" y="144"/>
                  </a:cubicBezTo>
                  <a:lnTo>
                    <a:pt x="1001" y="14587"/>
                  </a:lnTo>
                  <a:cubicBezTo>
                    <a:pt x="400" y="14954"/>
                    <a:pt x="33" y="15621"/>
                    <a:pt x="0" y="16322"/>
                  </a:cubicBezTo>
                  <a:lnTo>
                    <a:pt x="0" y="43141"/>
                  </a:lnTo>
                  <a:cubicBezTo>
                    <a:pt x="0" y="43441"/>
                    <a:pt x="133" y="43708"/>
                    <a:pt x="367" y="43875"/>
                  </a:cubicBezTo>
                  <a:cubicBezTo>
                    <a:pt x="467" y="43942"/>
                    <a:pt x="600" y="43975"/>
                    <a:pt x="701" y="43975"/>
                  </a:cubicBezTo>
                  <a:cubicBezTo>
                    <a:pt x="901" y="43975"/>
                    <a:pt x="1067" y="43908"/>
                    <a:pt x="1234" y="43808"/>
                  </a:cubicBezTo>
                  <a:lnTo>
                    <a:pt x="26219" y="29398"/>
                  </a:lnTo>
                  <a:cubicBezTo>
                    <a:pt x="26819" y="28998"/>
                    <a:pt x="27186" y="28364"/>
                    <a:pt x="27219" y="27663"/>
                  </a:cubicBezTo>
                  <a:lnTo>
                    <a:pt x="27219" y="844"/>
                  </a:lnTo>
                  <a:cubicBezTo>
                    <a:pt x="27253" y="544"/>
                    <a:pt x="27119" y="277"/>
                    <a:pt x="26853" y="110"/>
                  </a:cubicBezTo>
                  <a:cubicBezTo>
                    <a:pt x="26732" y="35"/>
                    <a:pt x="26599" y="1"/>
                    <a:pt x="26467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4" name="Google Shape;2684;p65"/>
            <p:cNvSpPr/>
            <p:nvPr/>
          </p:nvSpPr>
          <p:spPr>
            <a:xfrm flipH="1">
              <a:off x="1392375" y="2148078"/>
              <a:ext cx="63281" cy="156837"/>
            </a:xfrm>
            <a:custGeom>
              <a:avLst/>
              <a:gdLst/>
              <a:ahLst/>
              <a:cxnLst/>
              <a:rect l="l" t="t" r="r" b="b"/>
              <a:pathLst>
                <a:path w="3871" h="9591" extrusionOk="0">
                  <a:moveTo>
                    <a:pt x="2637" y="0"/>
                  </a:moveTo>
                  <a:cubicBezTo>
                    <a:pt x="1838" y="0"/>
                    <a:pt x="947" y="247"/>
                    <a:pt x="1" y="784"/>
                  </a:cubicBezTo>
                  <a:lnTo>
                    <a:pt x="1" y="9591"/>
                  </a:lnTo>
                  <a:lnTo>
                    <a:pt x="3870" y="217"/>
                  </a:lnTo>
                  <a:cubicBezTo>
                    <a:pt x="3491" y="75"/>
                    <a:pt x="3078" y="0"/>
                    <a:pt x="2637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5" name="Google Shape;2685;p65"/>
            <p:cNvSpPr/>
            <p:nvPr/>
          </p:nvSpPr>
          <p:spPr>
            <a:xfrm flipH="1">
              <a:off x="1455640" y="2160899"/>
              <a:ext cx="63265" cy="144016"/>
            </a:xfrm>
            <a:custGeom>
              <a:avLst/>
              <a:gdLst/>
              <a:ahLst/>
              <a:cxnLst/>
              <a:rect l="l" t="t" r="r" b="b"/>
              <a:pathLst>
                <a:path w="3870" h="8807" extrusionOk="0">
                  <a:moveTo>
                    <a:pt x="3870" y="0"/>
                  </a:moveTo>
                  <a:cubicBezTo>
                    <a:pt x="2302" y="1001"/>
                    <a:pt x="968" y="2335"/>
                    <a:pt x="0" y="3936"/>
                  </a:cubicBezTo>
                  <a:lnTo>
                    <a:pt x="3870" y="8807"/>
                  </a:lnTo>
                  <a:lnTo>
                    <a:pt x="3870" y="0"/>
                  </a:ln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6" name="Google Shape;2686;p65"/>
            <p:cNvSpPr/>
            <p:nvPr/>
          </p:nvSpPr>
          <p:spPr>
            <a:xfrm flipH="1">
              <a:off x="1455640" y="2225262"/>
              <a:ext cx="102532" cy="94387"/>
            </a:xfrm>
            <a:custGeom>
              <a:avLst/>
              <a:gdLst/>
              <a:ahLst/>
              <a:cxnLst/>
              <a:rect l="l" t="t" r="r" b="b"/>
              <a:pathLst>
                <a:path w="6272" h="5772" extrusionOk="0">
                  <a:moveTo>
                    <a:pt x="2402" y="0"/>
                  </a:moveTo>
                  <a:cubicBezTo>
                    <a:pt x="1268" y="1768"/>
                    <a:pt x="434" y="3703"/>
                    <a:pt x="1" y="5771"/>
                  </a:cubicBezTo>
                  <a:lnTo>
                    <a:pt x="6272" y="4871"/>
                  </a:lnTo>
                  <a:lnTo>
                    <a:pt x="2402" y="0"/>
                  </a:ln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7" name="Google Shape;2687;p65"/>
            <p:cNvSpPr/>
            <p:nvPr/>
          </p:nvSpPr>
          <p:spPr>
            <a:xfrm flipH="1">
              <a:off x="1352569" y="2151627"/>
              <a:ext cx="103087" cy="153288"/>
            </a:xfrm>
            <a:custGeom>
              <a:avLst/>
              <a:gdLst/>
              <a:ahLst/>
              <a:cxnLst/>
              <a:rect l="l" t="t" r="r" b="b"/>
              <a:pathLst>
                <a:path w="6306" h="9374" extrusionOk="0">
                  <a:moveTo>
                    <a:pt x="3904" y="0"/>
                  </a:moveTo>
                  <a:lnTo>
                    <a:pt x="1" y="9374"/>
                  </a:lnTo>
                  <a:lnTo>
                    <a:pt x="6305" y="3036"/>
                  </a:lnTo>
                  <a:cubicBezTo>
                    <a:pt x="5872" y="1501"/>
                    <a:pt x="5004" y="467"/>
                    <a:pt x="3904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8" name="Google Shape;2688;p65"/>
            <p:cNvSpPr/>
            <p:nvPr/>
          </p:nvSpPr>
          <p:spPr>
            <a:xfrm flipH="1">
              <a:off x="1455640" y="2304899"/>
              <a:ext cx="107975" cy="103658"/>
            </a:xfrm>
            <a:custGeom>
              <a:avLst/>
              <a:gdLst/>
              <a:ahLst/>
              <a:cxnLst/>
              <a:rect l="l" t="t" r="r" b="b"/>
              <a:pathLst>
                <a:path w="6605" h="6339" extrusionOk="0">
                  <a:moveTo>
                    <a:pt x="6605" y="1"/>
                  </a:moveTo>
                  <a:lnTo>
                    <a:pt x="334" y="901"/>
                  </a:lnTo>
                  <a:cubicBezTo>
                    <a:pt x="133" y="1835"/>
                    <a:pt x="0" y="2836"/>
                    <a:pt x="0" y="3803"/>
                  </a:cubicBezTo>
                  <a:cubicBezTo>
                    <a:pt x="0" y="4671"/>
                    <a:pt x="100" y="5504"/>
                    <a:pt x="334" y="6338"/>
                  </a:cubicBezTo>
                  <a:lnTo>
                    <a:pt x="6605" y="1"/>
                  </a:ln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9" name="Google Shape;2689;p65"/>
            <p:cNvSpPr/>
            <p:nvPr/>
          </p:nvSpPr>
          <p:spPr>
            <a:xfrm flipH="1">
              <a:off x="1353125" y="2290165"/>
              <a:ext cx="102532" cy="94387"/>
            </a:xfrm>
            <a:custGeom>
              <a:avLst/>
              <a:gdLst/>
              <a:ahLst/>
              <a:cxnLst/>
              <a:rect l="l" t="t" r="r" b="b"/>
              <a:pathLst>
                <a:path w="6272" h="5772" extrusionOk="0">
                  <a:moveTo>
                    <a:pt x="6272" y="1"/>
                  </a:moveTo>
                  <a:lnTo>
                    <a:pt x="1" y="902"/>
                  </a:lnTo>
                  <a:lnTo>
                    <a:pt x="3904" y="5772"/>
                  </a:lnTo>
                  <a:cubicBezTo>
                    <a:pt x="5038" y="4004"/>
                    <a:pt x="5838" y="2036"/>
                    <a:pt x="6272" y="1"/>
                  </a:cubicBez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0" name="Google Shape;2690;p65"/>
            <p:cNvSpPr/>
            <p:nvPr/>
          </p:nvSpPr>
          <p:spPr>
            <a:xfrm flipH="1">
              <a:off x="1455640" y="2304899"/>
              <a:ext cx="63265" cy="156706"/>
            </a:xfrm>
            <a:custGeom>
              <a:avLst/>
              <a:gdLst/>
              <a:ahLst/>
              <a:cxnLst/>
              <a:rect l="l" t="t" r="r" b="b"/>
              <a:pathLst>
                <a:path w="3870" h="9583" extrusionOk="0">
                  <a:moveTo>
                    <a:pt x="3870" y="1"/>
                  </a:moveTo>
                  <a:lnTo>
                    <a:pt x="0" y="9341"/>
                  </a:lnTo>
                  <a:cubicBezTo>
                    <a:pt x="404" y="9499"/>
                    <a:pt x="839" y="9582"/>
                    <a:pt x="1298" y="9582"/>
                  </a:cubicBezTo>
                  <a:cubicBezTo>
                    <a:pt x="2093" y="9582"/>
                    <a:pt x="2961" y="9335"/>
                    <a:pt x="3870" y="8807"/>
                  </a:cubicBezTo>
                  <a:lnTo>
                    <a:pt x="3870" y="1"/>
                  </a:ln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1" name="Google Shape;2691;p65"/>
            <p:cNvSpPr/>
            <p:nvPr/>
          </p:nvSpPr>
          <p:spPr>
            <a:xfrm flipH="1">
              <a:off x="1455640" y="2304899"/>
              <a:ext cx="102532" cy="152749"/>
            </a:xfrm>
            <a:custGeom>
              <a:avLst/>
              <a:gdLst/>
              <a:ahLst/>
              <a:cxnLst/>
              <a:rect l="l" t="t" r="r" b="b"/>
              <a:pathLst>
                <a:path w="6272" h="9341" extrusionOk="0">
                  <a:moveTo>
                    <a:pt x="6272" y="1"/>
                  </a:moveTo>
                  <a:lnTo>
                    <a:pt x="1" y="6338"/>
                  </a:lnTo>
                  <a:cubicBezTo>
                    <a:pt x="434" y="7873"/>
                    <a:pt x="1268" y="8907"/>
                    <a:pt x="2402" y="9341"/>
                  </a:cubicBezTo>
                  <a:lnTo>
                    <a:pt x="6272" y="1"/>
                  </a:ln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2" name="Google Shape;2692;p65"/>
            <p:cNvSpPr/>
            <p:nvPr/>
          </p:nvSpPr>
          <p:spPr>
            <a:xfrm flipH="1">
              <a:off x="1455640" y="2225262"/>
              <a:ext cx="107975" cy="232925"/>
            </a:xfrm>
            <a:custGeom>
              <a:avLst/>
              <a:gdLst/>
              <a:ahLst/>
              <a:cxnLst/>
              <a:rect l="l" t="t" r="r" b="b"/>
              <a:pathLst>
                <a:path w="6605" h="14244" extrusionOk="0">
                  <a:moveTo>
                    <a:pt x="2735" y="0"/>
                  </a:moveTo>
                  <a:cubicBezTo>
                    <a:pt x="1601" y="1768"/>
                    <a:pt x="767" y="3736"/>
                    <a:pt x="334" y="5771"/>
                  </a:cubicBezTo>
                  <a:cubicBezTo>
                    <a:pt x="133" y="6739"/>
                    <a:pt x="0" y="7706"/>
                    <a:pt x="0" y="8707"/>
                  </a:cubicBezTo>
                  <a:cubicBezTo>
                    <a:pt x="0" y="9574"/>
                    <a:pt x="100" y="10408"/>
                    <a:pt x="334" y="11242"/>
                  </a:cubicBezTo>
                  <a:cubicBezTo>
                    <a:pt x="734" y="12776"/>
                    <a:pt x="1601" y="13810"/>
                    <a:pt x="2735" y="14244"/>
                  </a:cubicBezTo>
                  <a:lnTo>
                    <a:pt x="6605" y="4904"/>
                  </a:lnTo>
                  <a:lnTo>
                    <a:pt x="273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3" name="Google Shape;2693;p65"/>
            <p:cNvSpPr/>
            <p:nvPr/>
          </p:nvSpPr>
          <p:spPr>
            <a:xfrm flipH="1">
              <a:off x="1347665" y="2201257"/>
              <a:ext cx="107992" cy="103658"/>
            </a:xfrm>
            <a:custGeom>
              <a:avLst/>
              <a:gdLst/>
              <a:ahLst/>
              <a:cxnLst/>
              <a:rect l="l" t="t" r="r" b="b"/>
              <a:pathLst>
                <a:path w="6606" h="6339" extrusionOk="0">
                  <a:moveTo>
                    <a:pt x="6272" y="1"/>
                  </a:moveTo>
                  <a:lnTo>
                    <a:pt x="1" y="6339"/>
                  </a:lnTo>
                  <a:lnTo>
                    <a:pt x="6272" y="5438"/>
                  </a:lnTo>
                  <a:cubicBezTo>
                    <a:pt x="6505" y="4471"/>
                    <a:pt x="6605" y="3503"/>
                    <a:pt x="6605" y="2536"/>
                  </a:cubicBezTo>
                  <a:cubicBezTo>
                    <a:pt x="6605" y="1668"/>
                    <a:pt x="6505" y="801"/>
                    <a:pt x="6272" y="1"/>
                  </a:cubicBez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4" name="Google Shape;2694;p65"/>
            <p:cNvSpPr/>
            <p:nvPr/>
          </p:nvSpPr>
          <p:spPr>
            <a:xfrm flipH="1">
              <a:off x="1391835" y="2304899"/>
              <a:ext cx="63821" cy="144016"/>
            </a:xfrm>
            <a:custGeom>
              <a:avLst/>
              <a:gdLst/>
              <a:ahLst/>
              <a:cxnLst/>
              <a:rect l="l" t="t" r="r" b="b"/>
              <a:pathLst>
                <a:path w="3904" h="8807" extrusionOk="0">
                  <a:moveTo>
                    <a:pt x="1" y="1"/>
                  </a:moveTo>
                  <a:lnTo>
                    <a:pt x="1" y="8807"/>
                  </a:lnTo>
                  <a:cubicBezTo>
                    <a:pt x="1602" y="7806"/>
                    <a:pt x="2903" y="6472"/>
                    <a:pt x="3904" y="4871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5" name="Google Shape;2695;p65"/>
            <p:cNvSpPr/>
            <p:nvPr/>
          </p:nvSpPr>
          <p:spPr>
            <a:xfrm flipH="1">
              <a:off x="1347665" y="2201257"/>
              <a:ext cx="171240" cy="260348"/>
            </a:xfrm>
            <a:custGeom>
              <a:avLst/>
              <a:gdLst/>
              <a:ahLst/>
              <a:cxnLst/>
              <a:rect l="l" t="t" r="r" b="b"/>
              <a:pathLst>
                <a:path w="10475" h="15921" extrusionOk="0">
                  <a:moveTo>
                    <a:pt x="10141" y="1"/>
                  </a:moveTo>
                  <a:lnTo>
                    <a:pt x="3870" y="6339"/>
                  </a:lnTo>
                  <a:lnTo>
                    <a:pt x="0" y="15679"/>
                  </a:lnTo>
                  <a:cubicBezTo>
                    <a:pt x="404" y="15837"/>
                    <a:pt x="839" y="15920"/>
                    <a:pt x="1298" y="15920"/>
                  </a:cubicBezTo>
                  <a:cubicBezTo>
                    <a:pt x="2093" y="15920"/>
                    <a:pt x="2961" y="15673"/>
                    <a:pt x="3870" y="15145"/>
                  </a:cubicBezTo>
                  <a:cubicBezTo>
                    <a:pt x="5438" y="14144"/>
                    <a:pt x="6772" y="12810"/>
                    <a:pt x="7739" y="11209"/>
                  </a:cubicBezTo>
                  <a:cubicBezTo>
                    <a:pt x="8873" y="9441"/>
                    <a:pt x="9707" y="7473"/>
                    <a:pt x="10141" y="5438"/>
                  </a:cubicBezTo>
                  <a:cubicBezTo>
                    <a:pt x="10374" y="4471"/>
                    <a:pt x="10474" y="3503"/>
                    <a:pt x="10474" y="2502"/>
                  </a:cubicBezTo>
                  <a:cubicBezTo>
                    <a:pt x="10474" y="1668"/>
                    <a:pt x="10374" y="801"/>
                    <a:pt x="101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6" name="Google Shape;2696;p65"/>
            <p:cNvSpPr/>
            <p:nvPr/>
          </p:nvSpPr>
          <p:spPr>
            <a:xfrm flipH="1">
              <a:off x="1323127" y="2113493"/>
              <a:ext cx="265042" cy="382877"/>
            </a:xfrm>
            <a:custGeom>
              <a:avLst/>
              <a:gdLst/>
              <a:ahLst/>
              <a:cxnLst/>
              <a:rect l="l" t="t" r="r" b="b"/>
              <a:pathLst>
                <a:path w="16213" h="23414" extrusionOk="0">
                  <a:moveTo>
                    <a:pt x="11417" y="427"/>
                  </a:moveTo>
                  <a:cubicBezTo>
                    <a:pt x="12053" y="427"/>
                    <a:pt x="12657" y="595"/>
                    <a:pt x="13177" y="931"/>
                  </a:cubicBezTo>
                  <a:cubicBezTo>
                    <a:pt x="14845" y="1898"/>
                    <a:pt x="15812" y="4167"/>
                    <a:pt x="15812" y="7136"/>
                  </a:cubicBezTo>
                  <a:cubicBezTo>
                    <a:pt x="15812" y="12906"/>
                    <a:pt x="12310" y="19578"/>
                    <a:pt x="8007" y="22080"/>
                  </a:cubicBezTo>
                  <a:cubicBezTo>
                    <a:pt x="6948" y="22676"/>
                    <a:pt x="5912" y="22984"/>
                    <a:pt x="4962" y="22984"/>
                  </a:cubicBezTo>
                  <a:cubicBezTo>
                    <a:pt x="4265" y="22984"/>
                    <a:pt x="3615" y="22819"/>
                    <a:pt x="3036" y="22480"/>
                  </a:cubicBezTo>
                  <a:cubicBezTo>
                    <a:pt x="1369" y="21513"/>
                    <a:pt x="401" y="19244"/>
                    <a:pt x="401" y="16275"/>
                  </a:cubicBezTo>
                  <a:cubicBezTo>
                    <a:pt x="401" y="10505"/>
                    <a:pt x="3904" y="3833"/>
                    <a:pt x="8207" y="1331"/>
                  </a:cubicBezTo>
                  <a:cubicBezTo>
                    <a:pt x="9141" y="764"/>
                    <a:pt x="10175" y="464"/>
                    <a:pt x="11242" y="431"/>
                  </a:cubicBezTo>
                  <a:cubicBezTo>
                    <a:pt x="11301" y="428"/>
                    <a:pt x="11359" y="427"/>
                    <a:pt x="11417" y="427"/>
                  </a:cubicBezTo>
                  <a:close/>
                  <a:moveTo>
                    <a:pt x="11227" y="0"/>
                  </a:moveTo>
                  <a:cubicBezTo>
                    <a:pt x="10216" y="0"/>
                    <a:pt x="9122" y="322"/>
                    <a:pt x="8007" y="964"/>
                  </a:cubicBezTo>
                  <a:cubicBezTo>
                    <a:pt x="3604" y="3533"/>
                    <a:pt x="1" y="10405"/>
                    <a:pt x="1" y="16275"/>
                  </a:cubicBezTo>
                  <a:cubicBezTo>
                    <a:pt x="1" y="19411"/>
                    <a:pt x="1035" y="21813"/>
                    <a:pt x="2836" y="22847"/>
                  </a:cubicBezTo>
                  <a:cubicBezTo>
                    <a:pt x="3470" y="23214"/>
                    <a:pt x="4204" y="23414"/>
                    <a:pt x="4971" y="23414"/>
                  </a:cubicBezTo>
                  <a:cubicBezTo>
                    <a:pt x="6105" y="23347"/>
                    <a:pt x="7239" y="23014"/>
                    <a:pt x="8207" y="22413"/>
                  </a:cubicBezTo>
                  <a:cubicBezTo>
                    <a:pt x="12610" y="19878"/>
                    <a:pt x="16213" y="13006"/>
                    <a:pt x="16213" y="7136"/>
                  </a:cubicBezTo>
                  <a:cubicBezTo>
                    <a:pt x="16213" y="4000"/>
                    <a:pt x="15178" y="1598"/>
                    <a:pt x="13377" y="564"/>
                  </a:cubicBezTo>
                  <a:cubicBezTo>
                    <a:pt x="12727" y="188"/>
                    <a:pt x="12001" y="0"/>
                    <a:pt x="11227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7" name="Google Shape;2697;p65"/>
            <p:cNvSpPr/>
            <p:nvPr/>
          </p:nvSpPr>
          <p:spPr>
            <a:xfrm flipH="1">
              <a:off x="1438246" y="1765397"/>
              <a:ext cx="263342" cy="315881"/>
            </a:xfrm>
            <a:custGeom>
              <a:avLst/>
              <a:gdLst/>
              <a:ahLst/>
              <a:cxnLst/>
              <a:rect l="l" t="t" r="r" b="b"/>
              <a:pathLst>
                <a:path w="16109" h="19317" extrusionOk="0">
                  <a:moveTo>
                    <a:pt x="15196" y="414"/>
                  </a:moveTo>
                  <a:cubicBezTo>
                    <a:pt x="15444" y="414"/>
                    <a:pt x="15674" y="649"/>
                    <a:pt x="15578" y="936"/>
                  </a:cubicBezTo>
                  <a:lnTo>
                    <a:pt x="15578" y="9409"/>
                  </a:lnTo>
                  <a:cubicBezTo>
                    <a:pt x="15545" y="10043"/>
                    <a:pt x="15212" y="10610"/>
                    <a:pt x="14711" y="10977"/>
                  </a:cubicBezTo>
                  <a:lnTo>
                    <a:pt x="12543" y="12211"/>
                  </a:lnTo>
                  <a:lnTo>
                    <a:pt x="11142" y="16981"/>
                  </a:lnTo>
                  <a:cubicBezTo>
                    <a:pt x="11142" y="17014"/>
                    <a:pt x="11109" y="17048"/>
                    <a:pt x="11075" y="17048"/>
                  </a:cubicBezTo>
                  <a:cubicBezTo>
                    <a:pt x="11042" y="17048"/>
                    <a:pt x="11042" y="17014"/>
                    <a:pt x="11009" y="16981"/>
                  </a:cubicBezTo>
                  <a:lnTo>
                    <a:pt x="9674" y="13879"/>
                  </a:lnTo>
                  <a:lnTo>
                    <a:pt x="1135" y="18816"/>
                  </a:lnTo>
                  <a:cubicBezTo>
                    <a:pt x="1051" y="18890"/>
                    <a:pt x="952" y="18923"/>
                    <a:pt x="854" y="18923"/>
                  </a:cubicBezTo>
                  <a:cubicBezTo>
                    <a:pt x="602" y="18923"/>
                    <a:pt x="362" y="18704"/>
                    <a:pt x="434" y="18415"/>
                  </a:cubicBezTo>
                  <a:lnTo>
                    <a:pt x="434" y="9943"/>
                  </a:lnTo>
                  <a:cubicBezTo>
                    <a:pt x="468" y="9309"/>
                    <a:pt x="801" y="8742"/>
                    <a:pt x="1335" y="8375"/>
                  </a:cubicBezTo>
                  <a:lnTo>
                    <a:pt x="14911" y="536"/>
                  </a:lnTo>
                  <a:cubicBezTo>
                    <a:pt x="14996" y="451"/>
                    <a:pt x="15098" y="414"/>
                    <a:pt x="15196" y="414"/>
                  </a:cubicBezTo>
                  <a:close/>
                  <a:moveTo>
                    <a:pt x="15230" y="1"/>
                  </a:moveTo>
                  <a:cubicBezTo>
                    <a:pt x="15052" y="1"/>
                    <a:pt x="14870" y="62"/>
                    <a:pt x="14711" y="202"/>
                  </a:cubicBezTo>
                  <a:lnTo>
                    <a:pt x="1135" y="8041"/>
                  </a:lnTo>
                  <a:cubicBezTo>
                    <a:pt x="468" y="8442"/>
                    <a:pt x="67" y="9142"/>
                    <a:pt x="34" y="9943"/>
                  </a:cubicBezTo>
                  <a:lnTo>
                    <a:pt x="34" y="18415"/>
                  </a:lnTo>
                  <a:cubicBezTo>
                    <a:pt x="1" y="18716"/>
                    <a:pt x="134" y="19049"/>
                    <a:pt x="434" y="19249"/>
                  </a:cubicBezTo>
                  <a:cubicBezTo>
                    <a:pt x="534" y="19316"/>
                    <a:pt x="668" y="19316"/>
                    <a:pt x="768" y="19316"/>
                  </a:cubicBezTo>
                  <a:cubicBezTo>
                    <a:pt x="968" y="19316"/>
                    <a:pt x="1168" y="19283"/>
                    <a:pt x="1335" y="19149"/>
                  </a:cubicBezTo>
                  <a:lnTo>
                    <a:pt x="9507" y="14479"/>
                  </a:lnTo>
                  <a:lnTo>
                    <a:pt x="10675" y="17148"/>
                  </a:lnTo>
                  <a:cubicBezTo>
                    <a:pt x="10742" y="17348"/>
                    <a:pt x="10942" y="17448"/>
                    <a:pt x="11142" y="17448"/>
                  </a:cubicBezTo>
                  <a:cubicBezTo>
                    <a:pt x="11342" y="17448"/>
                    <a:pt x="11509" y="17281"/>
                    <a:pt x="11542" y="17114"/>
                  </a:cubicBezTo>
                  <a:lnTo>
                    <a:pt x="12910" y="12478"/>
                  </a:lnTo>
                  <a:lnTo>
                    <a:pt x="14911" y="11344"/>
                  </a:lnTo>
                  <a:cubicBezTo>
                    <a:pt x="15578" y="10910"/>
                    <a:pt x="15979" y="10210"/>
                    <a:pt x="16012" y="9442"/>
                  </a:cubicBezTo>
                  <a:lnTo>
                    <a:pt x="16012" y="936"/>
                  </a:lnTo>
                  <a:cubicBezTo>
                    <a:pt x="16108" y="408"/>
                    <a:pt x="15686" y="1"/>
                    <a:pt x="15230" y="1"/>
                  </a:cubicBez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8" name="Google Shape;2698;p65"/>
            <p:cNvSpPr/>
            <p:nvPr/>
          </p:nvSpPr>
          <p:spPr>
            <a:xfrm flipH="1">
              <a:off x="1489512" y="1846734"/>
              <a:ext cx="162445" cy="94894"/>
            </a:xfrm>
            <a:custGeom>
              <a:avLst/>
              <a:gdLst/>
              <a:ahLst/>
              <a:cxnLst/>
              <a:rect l="l" t="t" r="r" b="b"/>
              <a:pathLst>
                <a:path w="9937" h="5803" extrusionOk="0">
                  <a:moveTo>
                    <a:pt x="9649" y="1"/>
                  </a:moveTo>
                  <a:cubicBezTo>
                    <a:pt x="9615" y="1"/>
                    <a:pt x="9578" y="10"/>
                    <a:pt x="9540" y="32"/>
                  </a:cubicBezTo>
                  <a:lnTo>
                    <a:pt x="200" y="5402"/>
                  </a:lnTo>
                  <a:cubicBezTo>
                    <a:pt x="0" y="5502"/>
                    <a:pt x="100" y="5803"/>
                    <a:pt x="300" y="5803"/>
                  </a:cubicBezTo>
                  <a:cubicBezTo>
                    <a:pt x="334" y="5803"/>
                    <a:pt x="367" y="5803"/>
                    <a:pt x="400" y="5769"/>
                  </a:cubicBezTo>
                  <a:lnTo>
                    <a:pt x="9740" y="365"/>
                  </a:lnTo>
                  <a:cubicBezTo>
                    <a:pt x="9936" y="253"/>
                    <a:pt x="9827" y="1"/>
                    <a:pt x="9649" y="1"/>
                  </a:cubicBez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9" name="Google Shape;2699;p65"/>
            <p:cNvSpPr/>
            <p:nvPr/>
          </p:nvSpPr>
          <p:spPr>
            <a:xfrm flipH="1">
              <a:off x="1490542" y="1876136"/>
              <a:ext cx="160876" cy="94943"/>
            </a:xfrm>
            <a:custGeom>
              <a:avLst/>
              <a:gdLst/>
              <a:ahLst/>
              <a:cxnLst/>
              <a:rect l="l" t="t" r="r" b="b"/>
              <a:pathLst>
                <a:path w="9841" h="5806" extrusionOk="0">
                  <a:moveTo>
                    <a:pt x="9622" y="0"/>
                  </a:moveTo>
                  <a:cubicBezTo>
                    <a:pt x="9582" y="0"/>
                    <a:pt x="9543" y="11"/>
                    <a:pt x="9507" y="35"/>
                  </a:cubicBezTo>
                  <a:lnTo>
                    <a:pt x="167" y="5439"/>
                  </a:lnTo>
                  <a:cubicBezTo>
                    <a:pt x="1" y="5539"/>
                    <a:pt x="67" y="5806"/>
                    <a:pt x="267" y="5806"/>
                  </a:cubicBezTo>
                  <a:cubicBezTo>
                    <a:pt x="301" y="5806"/>
                    <a:pt x="334" y="5806"/>
                    <a:pt x="367" y="5773"/>
                  </a:cubicBezTo>
                  <a:lnTo>
                    <a:pt x="9707" y="402"/>
                  </a:lnTo>
                  <a:cubicBezTo>
                    <a:pt x="9808" y="335"/>
                    <a:pt x="9841" y="202"/>
                    <a:pt x="9808" y="102"/>
                  </a:cubicBezTo>
                  <a:cubicBezTo>
                    <a:pt x="9764" y="37"/>
                    <a:pt x="9694" y="0"/>
                    <a:pt x="9622" y="0"/>
                  </a:cubicBez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0" name="Google Shape;2700;p65"/>
            <p:cNvSpPr/>
            <p:nvPr/>
          </p:nvSpPr>
          <p:spPr>
            <a:xfrm flipH="1">
              <a:off x="1490542" y="1905832"/>
              <a:ext cx="160336" cy="94714"/>
            </a:xfrm>
            <a:custGeom>
              <a:avLst/>
              <a:gdLst/>
              <a:ahLst/>
              <a:cxnLst/>
              <a:rect l="l" t="t" r="r" b="b"/>
              <a:pathLst>
                <a:path w="9808" h="5792" extrusionOk="0">
                  <a:moveTo>
                    <a:pt x="9593" y="0"/>
                  </a:moveTo>
                  <a:cubicBezTo>
                    <a:pt x="9552" y="0"/>
                    <a:pt x="9511" y="8"/>
                    <a:pt x="9474" y="20"/>
                  </a:cubicBezTo>
                  <a:lnTo>
                    <a:pt x="134" y="5424"/>
                  </a:lnTo>
                  <a:cubicBezTo>
                    <a:pt x="34" y="5458"/>
                    <a:pt x="1" y="5591"/>
                    <a:pt x="68" y="5691"/>
                  </a:cubicBezTo>
                  <a:cubicBezTo>
                    <a:pt x="101" y="5758"/>
                    <a:pt x="168" y="5791"/>
                    <a:pt x="234" y="5791"/>
                  </a:cubicBezTo>
                  <a:lnTo>
                    <a:pt x="334" y="5791"/>
                  </a:lnTo>
                  <a:lnTo>
                    <a:pt x="9674" y="387"/>
                  </a:lnTo>
                  <a:cubicBezTo>
                    <a:pt x="9775" y="321"/>
                    <a:pt x="9808" y="187"/>
                    <a:pt x="9775" y="87"/>
                  </a:cubicBezTo>
                  <a:cubicBezTo>
                    <a:pt x="9732" y="24"/>
                    <a:pt x="9663" y="0"/>
                    <a:pt x="9593" y="0"/>
                  </a:cubicBez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1" name="Google Shape;2701;p65"/>
            <p:cNvSpPr/>
            <p:nvPr/>
          </p:nvSpPr>
          <p:spPr>
            <a:xfrm flipH="1">
              <a:off x="1675939" y="2764388"/>
              <a:ext cx="61630" cy="101271"/>
            </a:xfrm>
            <a:custGeom>
              <a:avLst/>
              <a:gdLst/>
              <a:ahLst/>
              <a:cxnLst/>
              <a:rect l="l" t="t" r="r" b="b"/>
              <a:pathLst>
                <a:path w="3770" h="6193" extrusionOk="0">
                  <a:moveTo>
                    <a:pt x="3336" y="589"/>
                  </a:moveTo>
                  <a:lnTo>
                    <a:pt x="3336" y="3958"/>
                  </a:lnTo>
                  <a:lnTo>
                    <a:pt x="434" y="5626"/>
                  </a:lnTo>
                  <a:lnTo>
                    <a:pt x="434" y="2257"/>
                  </a:lnTo>
                  <a:lnTo>
                    <a:pt x="3336" y="589"/>
                  </a:lnTo>
                  <a:close/>
                  <a:moveTo>
                    <a:pt x="3524" y="1"/>
                  </a:moveTo>
                  <a:cubicBezTo>
                    <a:pt x="3494" y="1"/>
                    <a:pt x="3464" y="7"/>
                    <a:pt x="3436" y="22"/>
                  </a:cubicBezTo>
                  <a:lnTo>
                    <a:pt x="100" y="1956"/>
                  </a:lnTo>
                  <a:cubicBezTo>
                    <a:pt x="33" y="1990"/>
                    <a:pt x="0" y="2056"/>
                    <a:pt x="0" y="2123"/>
                  </a:cubicBezTo>
                  <a:lnTo>
                    <a:pt x="0" y="5993"/>
                  </a:lnTo>
                  <a:cubicBezTo>
                    <a:pt x="0" y="6059"/>
                    <a:pt x="33" y="6126"/>
                    <a:pt x="100" y="6159"/>
                  </a:cubicBezTo>
                  <a:cubicBezTo>
                    <a:pt x="134" y="6193"/>
                    <a:pt x="167" y="6193"/>
                    <a:pt x="200" y="6193"/>
                  </a:cubicBezTo>
                  <a:cubicBezTo>
                    <a:pt x="234" y="6193"/>
                    <a:pt x="300" y="6193"/>
                    <a:pt x="334" y="6159"/>
                  </a:cubicBezTo>
                  <a:lnTo>
                    <a:pt x="3669" y="4225"/>
                  </a:lnTo>
                  <a:cubicBezTo>
                    <a:pt x="3703" y="4191"/>
                    <a:pt x="3769" y="4125"/>
                    <a:pt x="3769" y="4058"/>
                  </a:cubicBezTo>
                  <a:lnTo>
                    <a:pt x="3769" y="222"/>
                  </a:lnTo>
                  <a:cubicBezTo>
                    <a:pt x="3743" y="91"/>
                    <a:pt x="3635" y="1"/>
                    <a:pt x="3524" y="1"/>
                  </a:cubicBez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2" name="Google Shape;2702;p65"/>
            <p:cNvSpPr/>
            <p:nvPr/>
          </p:nvSpPr>
          <p:spPr>
            <a:xfrm flipH="1">
              <a:off x="1668304" y="2751551"/>
              <a:ext cx="56121" cy="81386"/>
            </a:xfrm>
            <a:custGeom>
              <a:avLst/>
              <a:gdLst/>
              <a:ahLst/>
              <a:cxnLst/>
              <a:rect l="l" t="t" r="r" b="b"/>
              <a:pathLst>
                <a:path w="3433" h="4977" extrusionOk="0">
                  <a:moveTo>
                    <a:pt x="2967" y="0"/>
                  </a:moveTo>
                  <a:cubicBezTo>
                    <a:pt x="2817" y="0"/>
                    <a:pt x="2672" y="93"/>
                    <a:pt x="2599" y="240"/>
                  </a:cubicBezTo>
                  <a:lnTo>
                    <a:pt x="1064" y="3876"/>
                  </a:lnTo>
                  <a:lnTo>
                    <a:pt x="731" y="3542"/>
                  </a:lnTo>
                  <a:cubicBezTo>
                    <a:pt x="663" y="3505"/>
                    <a:pt x="594" y="3488"/>
                    <a:pt x="528" y="3488"/>
                  </a:cubicBezTo>
                  <a:cubicBezTo>
                    <a:pt x="236" y="3488"/>
                    <a:pt x="0" y="3810"/>
                    <a:pt x="163" y="4109"/>
                  </a:cubicBezTo>
                  <a:lnTo>
                    <a:pt x="931" y="4876"/>
                  </a:lnTo>
                  <a:cubicBezTo>
                    <a:pt x="997" y="4943"/>
                    <a:pt x="1097" y="4976"/>
                    <a:pt x="1231" y="4976"/>
                  </a:cubicBezTo>
                  <a:lnTo>
                    <a:pt x="1298" y="4976"/>
                  </a:lnTo>
                  <a:cubicBezTo>
                    <a:pt x="1431" y="4943"/>
                    <a:pt x="1531" y="4843"/>
                    <a:pt x="1598" y="4743"/>
                  </a:cubicBezTo>
                  <a:lnTo>
                    <a:pt x="3366" y="573"/>
                  </a:lnTo>
                  <a:cubicBezTo>
                    <a:pt x="3432" y="373"/>
                    <a:pt x="3332" y="106"/>
                    <a:pt x="3132" y="39"/>
                  </a:cubicBezTo>
                  <a:cubicBezTo>
                    <a:pt x="3079" y="13"/>
                    <a:pt x="3023" y="0"/>
                    <a:pt x="2967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3" name="Google Shape;2703;p65"/>
            <p:cNvSpPr/>
            <p:nvPr/>
          </p:nvSpPr>
          <p:spPr>
            <a:xfrm flipH="1">
              <a:off x="1424007" y="2645914"/>
              <a:ext cx="218141" cy="137475"/>
            </a:xfrm>
            <a:custGeom>
              <a:avLst/>
              <a:gdLst/>
              <a:ahLst/>
              <a:cxnLst/>
              <a:rect l="l" t="t" r="r" b="b"/>
              <a:pathLst>
                <a:path w="13344" h="8407" extrusionOk="0">
                  <a:moveTo>
                    <a:pt x="13072" y="1"/>
                  </a:moveTo>
                  <a:cubicBezTo>
                    <a:pt x="12995" y="1"/>
                    <a:pt x="12906" y="31"/>
                    <a:pt x="12810" y="95"/>
                  </a:cubicBezTo>
                  <a:lnTo>
                    <a:pt x="534" y="7167"/>
                  </a:lnTo>
                  <a:cubicBezTo>
                    <a:pt x="234" y="7367"/>
                    <a:pt x="34" y="7700"/>
                    <a:pt x="1" y="8067"/>
                  </a:cubicBezTo>
                  <a:cubicBezTo>
                    <a:pt x="1" y="8278"/>
                    <a:pt x="132" y="8407"/>
                    <a:pt x="303" y="8407"/>
                  </a:cubicBezTo>
                  <a:cubicBezTo>
                    <a:pt x="376" y="8407"/>
                    <a:pt x="455" y="8384"/>
                    <a:pt x="534" y="8334"/>
                  </a:cubicBezTo>
                  <a:lnTo>
                    <a:pt x="12810" y="1229"/>
                  </a:lnTo>
                  <a:cubicBezTo>
                    <a:pt x="13110" y="1029"/>
                    <a:pt x="13310" y="729"/>
                    <a:pt x="13343" y="362"/>
                  </a:cubicBezTo>
                  <a:cubicBezTo>
                    <a:pt x="13343" y="135"/>
                    <a:pt x="13236" y="1"/>
                    <a:pt x="13072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4" name="Google Shape;2704;p65"/>
            <p:cNvSpPr/>
            <p:nvPr/>
          </p:nvSpPr>
          <p:spPr>
            <a:xfrm flipH="1">
              <a:off x="1675939" y="2858693"/>
              <a:ext cx="61630" cy="101336"/>
            </a:xfrm>
            <a:custGeom>
              <a:avLst/>
              <a:gdLst/>
              <a:ahLst/>
              <a:cxnLst/>
              <a:rect l="l" t="t" r="r" b="b"/>
              <a:pathLst>
                <a:path w="3770" h="6197" extrusionOk="0">
                  <a:moveTo>
                    <a:pt x="3336" y="559"/>
                  </a:moveTo>
                  <a:lnTo>
                    <a:pt x="3336" y="3962"/>
                  </a:lnTo>
                  <a:lnTo>
                    <a:pt x="434" y="5629"/>
                  </a:lnTo>
                  <a:lnTo>
                    <a:pt x="434" y="2260"/>
                  </a:lnTo>
                  <a:lnTo>
                    <a:pt x="3336" y="559"/>
                  </a:lnTo>
                  <a:close/>
                  <a:moveTo>
                    <a:pt x="3536" y="0"/>
                  </a:moveTo>
                  <a:cubicBezTo>
                    <a:pt x="3503" y="0"/>
                    <a:pt x="3469" y="9"/>
                    <a:pt x="3436" y="25"/>
                  </a:cubicBezTo>
                  <a:lnTo>
                    <a:pt x="100" y="1960"/>
                  </a:lnTo>
                  <a:cubicBezTo>
                    <a:pt x="33" y="1994"/>
                    <a:pt x="0" y="2060"/>
                    <a:pt x="0" y="2127"/>
                  </a:cubicBezTo>
                  <a:lnTo>
                    <a:pt x="0" y="5996"/>
                  </a:lnTo>
                  <a:cubicBezTo>
                    <a:pt x="0" y="6063"/>
                    <a:pt x="33" y="6130"/>
                    <a:pt x="100" y="6163"/>
                  </a:cubicBezTo>
                  <a:cubicBezTo>
                    <a:pt x="134" y="6197"/>
                    <a:pt x="167" y="6197"/>
                    <a:pt x="200" y="6197"/>
                  </a:cubicBezTo>
                  <a:cubicBezTo>
                    <a:pt x="234" y="6197"/>
                    <a:pt x="267" y="6163"/>
                    <a:pt x="300" y="6163"/>
                  </a:cubicBezTo>
                  <a:lnTo>
                    <a:pt x="3636" y="4228"/>
                  </a:lnTo>
                  <a:cubicBezTo>
                    <a:pt x="3703" y="4195"/>
                    <a:pt x="3769" y="4128"/>
                    <a:pt x="3769" y="4062"/>
                  </a:cubicBezTo>
                  <a:lnTo>
                    <a:pt x="3769" y="192"/>
                  </a:lnTo>
                  <a:cubicBezTo>
                    <a:pt x="3769" y="126"/>
                    <a:pt x="3703" y="59"/>
                    <a:pt x="3636" y="25"/>
                  </a:cubicBezTo>
                  <a:cubicBezTo>
                    <a:pt x="3603" y="9"/>
                    <a:pt x="3569" y="0"/>
                    <a:pt x="3536" y="0"/>
                  </a:cubicBez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5" name="Google Shape;2705;p65"/>
            <p:cNvSpPr/>
            <p:nvPr/>
          </p:nvSpPr>
          <p:spPr>
            <a:xfrm flipH="1">
              <a:off x="1668304" y="2845905"/>
              <a:ext cx="56530" cy="81812"/>
            </a:xfrm>
            <a:custGeom>
              <a:avLst/>
              <a:gdLst/>
              <a:ahLst/>
              <a:cxnLst/>
              <a:rect l="l" t="t" r="r" b="b"/>
              <a:pathLst>
                <a:path w="3458" h="5003" extrusionOk="0">
                  <a:moveTo>
                    <a:pt x="2992" y="1"/>
                  </a:moveTo>
                  <a:cubicBezTo>
                    <a:pt x="2842" y="1"/>
                    <a:pt x="2697" y="94"/>
                    <a:pt x="2624" y="240"/>
                  </a:cubicBezTo>
                  <a:lnTo>
                    <a:pt x="1089" y="3876"/>
                  </a:lnTo>
                  <a:lnTo>
                    <a:pt x="756" y="3543"/>
                  </a:lnTo>
                  <a:cubicBezTo>
                    <a:pt x="677" y="3497"/>
                    <a:pt x="599" y="3477"/>
                    <a:pt x="525" y="3477"/>
                  </a:cubicBezTo>
                  <a:cubicBezTo>
                    <a:pt x="223" y="3477"/>
                    <a:pt x="1" y="3815"/>
                    <a:pt x="188" y="4110"/>
                  </a:cubicBezTo>
                  <a:lnTo>
                    <a:pt x="956" y="4877"/>
                  </a:lnTo>
                  <a:cubicBezTo>
                    <a:pt x="1056" y="4944"/>
                    <a:pt x="1156" y="4977"/>
                    <a:pt x="1256" y="4977"/>
                  </a:cubicBezTo>
                  <a:cubicBezTo>
                    <a:pt x="1256" y="4994"/>
                    <a:pt x="1264" y="5002"/>
                    <a:pt x="1277" y="5002"/>
                  </a:cubicBezTo>
                  <a:cubicBezTo>
                    <a:pt x="1289" y="5002"/>
                    <a:pt x="1306" y="4994"/>
                    <a:pt x="1323" y="4977"/>
                  </a:cubicBezTo>
                  <a:cubicBezTo>
                    <a:pt x="1456" y="4977"/>
                    <a:pt x="1556" y="4877"/>
                    <a:pt x="1623" y="4744"/>
                  </a:cubicBezTo>
                  <a:lnTo>
                    <a:pt x="3357" y="574"/>
                  </a:lnTo>
                  <a:cubicBezTo>
                    <a:pt x="3457" y="374"/>
                    <a:pt x="3357" y="140"/>
                    <a:pt x="3157" y="40"/>
                  </a:cubicBezTo>
                  <a:cubicBezTo>
                    <a:pt x="3104" y="13"/>
                    <a:pt x="3048" y="1"/>
                    <a:pt x="2992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6" name="Google Shape;2706;p65"/>
            <p:cNvSpPr/>
            <p:nvPr/>
          </p:nvSpPr>
          <p:spPr>
            <a:xfrm flipH="1">
              <a:off x="1424007" y="2740088"/>
              <a:ext cx="218141" cy="137475"/>
            </a:xfrm>
            <a:custGeom>
              <a:avLst/>
              <a:gdLst/>
              <a:ahLst/>
              <a:cxnLst/>
              <a:rect l="l" t="t" r="r" b="b"/>
              <a:pathLst>
                <a:path w="13344" h="8407" extrusionOk="0">
                  <a:moveTo>
                    <a:pt x="13056" y="1"/>
                  </a:moveTo>
                  <a:cubicBezTo>
                    <a:pt x="12982" y="1"/>
                    <a:pt x="12899" y="24"/>
                    <a:pt x="12810" y="73"/>
                  </a:cubicBezTo>
                  <a:lnTo>
                    <a:pt x="534" y="7178"/>
                  </a:lnTo>
                  <a:cubicBezTo>
                    <a:pt x="234" y="7345"/>
                    <a:pt x="34" y="7679"/>
                    <a:pt x="1" y="8046"/>
                  </a:cubicBezTo>
                  <a:cubicBezTo>
                    <a:pt x="1" y="8272"/>
                    <a:pt x="124" y="8407"/>
                    <a:pt x="287" y="8407"/>
                  </a:cubicBezTo>
                  <a:cubicBezTo>
                    <a:pt x="363" y="8407"/>
                    <a:pt x="449" y="8377"/>
                    <a:pt x="534" y="8313"/>
                  </a:cubicBezTo>
                  <a:lnTo>
                    <a:pt x="12810" y="1241"/>
                  </a:lnTo>
                  <a:cubicBezTo>
                    <a:pt x="13110" y="1041"/>
                    <a:pt x="13310" y="707"/>
                    <a:pt x="13343" y="340"/>
                  </a:cubicBezTo>
                  <a:cubicBezTo>
                    <a:pt x="13343" y="129"/>
                    <a:pt x="13228" y="1"/>
                    <a:pt x="13056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7" name="Google Shape;2707;p65"/>
            <p:cNvSpPr/>
            <p:nvPr/>
          </p:nvSpPr>
          <p:spPr>
            <a:xfrm flipH="1">
              <a:off x="1675939" y="2953603"/>
              <a:ext cx="61630" cy="100797"/>
            </a:xfrm>
            <a:custGeom>
              <a:avLst/>
              <a:gdLst/>
              <a:ahLst/>
              <a:cxnLst/>
              <a:rect l="l" t="t" r="r" b="b"/>
              <a:pathLst>
                <a:path w="3770" h="6164" extrusionOk="0">
                  <a:moveTo>
                    <a:pt x="3336" y="559"/>
                  </a:moveTo>
                  <a:lnTo>
                    <a:pt x="3336" y="3928"/>
                  </a:lnTo>
                  <a:lnTo>
                    <a:pt x="434" y="5596"/>
                  </a:lnTo>
                  <a:lnTo>
                    <a:pt x="434" y="2227"/>
                  </a:lnTo>
                  <a:lnTo>
                    <a:pt x="3336" y="559"/>
                  </a:lnTo>
                  <a:close/>
                  <a:moveTo>
                    <a:pt x="3536" y="1"/>
                  </a:moveTo>
                  <a:cubicBezTo>
                    <a:pt x="3503" y="1"/>
                    <a:pt x="3469" y="9"/>
                    <a:pt x="3436" y="26"/>
                  </a:cubicBezTo>
                  <a:lnTo>
                    <a:pt x="100" y="1927"/>
                  </a:lnTo>
                  <a:cubicBezTo>
                    <a:pt x="33" y="1960"/>
                    <a:pt x="0" y="2027"/>
                    <a:pt x="0" y="2127"/>
                  </a:cubicBezTo>
                  <a:lnTo>
                    <a:pt x="0" y="5963"/>
                  </a:lnTo>
                  <a:cubicBezTo>
                    <a:pt x="0" y="6063"/>
                    <a:pt x="100" y="6163"/>
                    <a:pt x="200" y="6163"/>
                  </a:cubicBezTo>
                  <a:cubicBezTo>
                    <a:pt x="234" y="6163"/>
                    <a:pt x="267" y="6163"/>
                    <a:pt x="300" y="6130"/>
                  </a:cubicBezTo>
                  <a:lnTo>
                    <a:pt x="3636" y="4229"/>
                  </a:lnTo>
                  <a:cubicBezTo>
                    <a:pt x="3703" y="4195"/>
                    <a:pt x="3769" y="4095"/>
                    <a:pt x="3769" y="4028"/>
                  </a:cubicBezTo>
                  <a:lnTo>
                    <a:pt x="3769" y="192"/>
                  </a:lnTo>
                  <a:cubicBezTo>
                    <a:pt x="3769" y="126"/>
                    <a:pt x="3703" y="59"/>
                    <a:pt x="3636" y="26"/>
                  </a:cubicBezTo>
                  <a:cubicBezTo>
                    <a:pt x="3603" y="9"/>
                    <a:pt x="3569" y="1"/>
                    <a:pt x="3536" y="1"/>
                  </a:cubicBez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8" name="Google Shape;2708;p65"/>
            <p:cNvSpPr/>
            <p:nvPr/>
          </p:nvSpPr>
          <p:spPr>
            <a:xfrm flipH="1">
              <a:off x="1668304" y="2940831"/>
              <a:ext cx="56611" cy="81386"/>
            </a:xfrm>
            <a:custGeom>
              <a:avLst/>
              <a:gdLst/>
              <a:ahLst/>
              <a:cxnLst/>
              <a:rect l="l" t="t" r="r" b="b"/>
              <a:pathLst>
                <a:path w="3463" h="4977" extrusionOk="0">
                  <a:moveTo>
                    <a:pt x="2997" y="0"/>
                  </a:moveTo>
                  <a:cubicBezTo>
                    <a:pt x="2847" y="0"/>
                    <a:pt x="2702" y="93"/>
                    <a:pt x="2629" y="240"/>
                  </a:cubicBezTo>
                  <a:lnTo>
                    <a:pt x="1094" y="3875"/>
                  </a:lnTo>
                  <a:lnTo>
                    <a:pt x="761" y="3509"/>
                  </a:lnTo>
                  <a:cubicBezTo>
                    <a:pt x="691" y="3474"/>
                    <a:pt x="621" y="3458"/>
                    <a:pt x="554" y="3458"/>
                  </a:cubicBezTo>
                  <a:cubicBezTo>
                    <a:pt x="240" y="3458"/>
                    <a:pt x="1" y="3806"/>
                    <a:pt x="193" y="4109"/>
                  </a:cubicBezTo>
                  <a:lnTo>
                    <a:pt x="961" y="4876"/>
                  </a:lnTo>
                  <a:cubicBezTo>
                    <a:pt x="1061" y="4943"/>
                    <a:pt x="1161" y="4976"/>
                    <a:pt x="1261" y="4976"/>
                  </a:cubicBezTo>
                  <a:lnTo>
                    <a:pt x="1328" y="4976"/>
                  </a:lnTo>
                  <a:cubicBezTo>
                    <a:pt x="1461" y="4943"/>
                    <a:pt x="1561" y="4876"/>
                    <a:pt x="1628" y="4743"/>
                  </a:cubicBezTo>
                  <a:lnTo>
                    <a:pt x="3362" y="573"/>
                  </a:lnTo>
                  <a:cubicBezTo>
                    <a:pt x="3462" y="373"/>
                    <a:pt x="3362" y="106"/>
                    <a:pt x="3162" y="39"/>
                  </a:cubicBezTo>
                  <a:cubicBezTo>
                    <a:pt x="3109" y="13"/>
                    <a:pt x="3053" y="0"/>
                    <a:pt x="2997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9" name="Google Shape;2709;p65"/>
            <p:cNvSpPr/>
            <p:nvPr/>
          </p:nvSpPr>
          <p:spPr>
            <a:xfrm flipH="1">
              <a:off x="1424007" y="2834344"/>
              <a:ext cx="218141" cy="137230"/>
            </a:xfrm>
            <a:custGeom>
              <a:avLst/>
              <a:gdLst/>
              <a:ahLst/>
              <a:cxnLst/>
              <a:rect l="l" t="t" r="r" b="b"/>
              <a:pathLst>
                <a:path w="13344" h="8392" extrusionOk="0">
                  <a:moveTo>
                    <a:pt x="13071" y="1"/>
                  </a:moveTo>
                  <a:cubicBezTo>
                    <a:pt x="12994" y="1"/>
                    <a:pt x="12906" y="27"/>
                    <a:pt x="12810" y="80"/>
                  </a:cubicBezTo>
                  <a:lnTo>
                    <a:pt x="534" y="7152"/>
                  </a:lnTo>
                  <a:cubicBezTo>
                    <a:pt x="234" y="7352"/>
                    <a:pt x="34" y="7686"/>
                    <a:pt x="1" y="8052"/>
                  </a:cubicBezTo>
                  <a:cubicBezTo>
                    <a:pt x="1" y="8263"/>
                    <a:pt x="132" y="8392"/>
                    <a:pt x="303" y="8392"/>
                  </a:cubicBezTo>
                  <a:cubicBezTo>
                    <a:pt x="376" y="8392"/>
                    <a:pt x="455" y="8369"/>
                    <a:pt x="534" y="8319"/>
                  </a:cubicBezTo>
                  <a:lnTo>
                    <a:pt x="12810" y="1214"/>
                  </a:lnTo>
                  <a:cubicBezTo>
                    <a:pt x="13110" y="1047"/>
                    <a:pt x="13310" y="714"/>
                    <a:pt x="13343" y="347"/>
                  </a:cubicBezTo>
                  <a:cubicBezTo>
                    <a:pt x="13343" y="120"/>
                    <a:pt x="13235" y="1"/>
                    <a:pt x="13071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0" name="Google Shape;2710;p65"/>
            <p:cNvSpPr/>
            <p:nvPr/>
          </p:nvSpPr>
          <p:spPr>
            <a:xfrm flipH="1">
              <a:off x="1143174" y="2413447"/>
              <a:ext cx="83993" cy="98753"/>
            </a:xfrm>
            <a:custGeom>
              <a:avLst/>
              <a:gdLst/>
              <a:ahLst/>
              <a:cxnLst/>
              <a:rect l="l" t="t" r="r" b="b"/>
              <a:pathLst>
                <a:path w="5138" h="6039" extrusionOk="0">
                  <a:moveTo>
                    <a:pt x="4770" y="1"/>
                  </a:moveTo>
                  <a:lnTo>
                    <a:pt x="0" y="835"/>
                  </a:lnTo>
                  <a:lnTo>
                    <a:pt x="501" y="6038"/>
                  </a:lnTo>
                  <a:lnTo>
                    <a:pt x="5137" y="5771"/>
                  </a:lnTo>
                  <a:lnTo>
                    <a:pt x="4770" y="1"/>
                  </a:lnTo>
                  <a:close/>
                </a:path>
              </a:pathLst>
            </a:custGeom>
            <a:solidFill>
              <a:srgbClr val="FFA8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1" name="Google Shape;2711;p65"/>
            <p:cNvSpPr/>
            <p:nvPr/>
          </p:nvSpPr>
          <p:spPr>
            <a:xfrm flipH="1">
              <a:off x="976952" y="2462995"/>
              <a:ext cx="153699" cy="378675"/>
            </a:xfrm>
            <a:custGeom>
              <a:avLst/>
              <a:gdLst/>
              <a:ahLst/>
              <a:cxnLst/>
              <a:rect l="l" t="t" r="r" b="b"/>
              <a:pathLst>
                <a:path w="9402" h="23157" extrusionOk="0">
                  <a:moveTo>
                    <a:pt x="940" y="1"/>
                  </a:moveTo>
                  <a:cubicBezTo>
                    <a:pt x="650" y="1"/>
                    <a:pt x="338" y="35"/>
                    <a:pt x="1" y="106"/>
                  </a:cubicBezTo>
                  <a:lnTo>
                    <a:pt x="1935" y="10080"/>
                  </a:lnTo>
                  <a:lnTo>
                    <a:pt x="4604" y="14316"/>
                  </a:lnTo>
                  <a:lnTo>
                    <a:pt x="835" y="19653"/>
                  </a:lnTo>
                  <a:cubicBezTo>
                    <a:pt x="835" y="19653"/>
                    <a:pt x="2779" y="22914"/>
                    <a:pt x="2836" y="23144"/>
                  </a:cubicBezTo>
                  <a:lnTo>
                    <a:pt x="2836" y="23144"/>
                  </a:lnTo>
                  <a:cubicBezTo>
                    <a:pt x="3032" y="22781"/>
                    <a:pt x="9401" y="15125"/>
                    <a:pt x="9207" y="14316"/>
                  </a:cubicBezTo>
                  <a:cubicBezTo>
                    <a:pt x="8740" y="12515"/>
                    <a:pt x="5905" y="6544"/>
                    <a:pt x="4771" y="3809"/>
                  </a:cubicBezTo>
                  <a:cubicBezTo>
                    <a:pt x="3816" y="1466"/>
                    <a:pt x="2837" y="1"/>
                    <a:pt x="940" y="1"/>
                  </a:cubicBezTo>
                  <a:close/>
                  <a:moveTo>
                    <a:pt x="2836" y="23144"/>
                  </a:moveTo>
                  <a:cubicBezTo>
                    <a:pt x="2831" y="23152"/>
                    <a:pt x="2830" y="23157"/>
                    <a:pt x="2833" y="23157"/>
                  </a:cubicBezTo>
                  <a:cubicBezTo>
                    <a:pt x="2834" y="23157"/>
                    <a:pt x="2835" y="23157"/>
                    <a:pt x="2836" y="23156"/>
                  </a:cubicBezTo>
                  <a:cubicBezTo>
                    <a:pt x="2838" y="23155"/>
                    <a:pt x="2838" y="23151"/>
                    <a:pt x="2836" y="23144"/>
                  </a:cubicBezTo>
                  <a:close/>
                </a:path>
              </a:pathLst>
            </a:custGeom>
            <a:solidFill>
              <a:srgbClr val="FFA8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2" name="Google Shape;2712;p65"/>
            <p:cNvSpPr/>
            <p:nvPr/>
          </p:nvSpPr>
          <p:spPr>
            <a:xfrm flipH="1">
              <a:off x="916336" y="2770732"/>
              <a:ext cx="429171" cy="857509"/>
            </a:xfrm>
            <a:custGeom>
              <a:avLst/>
              <a:gdLst/>
              <a:ahLst/>
              <a:cxnLst/>
              <a:rect l="l" t="t" r="r" b="b"/>
              <a:pathLst>
                <a:path w="26253" h="52439" extrusionOk="0">
                  <a:moveTo>
                    <a:pt x="16346" y="1"/>
                  </a:moveTo>
                  <a:lnTo>
                    <a:pt x="1769" y="834"/>
                  </a:lnTo>
                  <a:cubicBezTo>
                    <a:pt x="1769" y="834"/>
                    <a:pt x="501" y="11609"/>
                    <a:pt x="268" y="16546"/>
                  </a:cubicBezTo>
                  <a:cubicBezTo>
                    <a:pt x="1" y="22116"/>
                    <a:pt x="1" y="23884"/>
                    <a:pt x="134" y="26920"/>
                  </a:cubicBezTo>
                  <a:cubicBezTo>
                    <a:pt x="234" y="28821"/>
                    <a:pt x="501" y="30556"/>
                    <a:pt x="635" y="33458"/>
                  </a:cubicBezTo>
                  <a:cubicBezTo>
                    <a:pt x="768" y="36360"/>
                    <a:pt x="1669" y="50870"/>
                    <a:pt x="1669" y="50870"/>
                  </a:cubicBezTo>
                  <a:lnTo>
                    <a:pt x="1669" y="50837"/>
                  </a:lnTo>
                  <a:cubicBezTo>
                    <a:pt x="1669" y="51004"/>
                    <a:pt x="1702" y="51137"/>
                    <a:pt x="1735" y="51304"/>
                  </a:cubicBezTo>
                  <a:cubicBezTo>
                    <a:pt x="1869" y="51804"/>
                    <a:pt x="2436" y="52405"/>
                    <a:pt x="3470" y="52438"/>
                  </a:cubicBezTo>
                  <a:cubicBezTo>
                    <a:pt x="4938" y="52438"/>
                    <a:pt x="5405" y="51738"/>
                    <a:pt x="5471" y="51237"/>
                  </a:cubicBezTo>
                  <a:cubicBezTo>
                    <a:pt x="5471" y="51171"/>
                    <a:pt x="5505" y="51070"/>
                    <a:pt x="5505" y="50970"/>
                  </a:cubicBezTo>
                  <a:lnTo>
                    <a:pt x="5538" y="50970"/>
                  </a:lnTo>
                  <a:cubicBezTo>
                    <a:pt x="5538" y="50970"/>
                    <a:pt x="6606" y="44799"/>
                    <a:pt x="7339" y="40096"/>
                  </a:cubicBezTo>
                  <a:cubicBezTo>
                    <a:pt x="7706" y="37894"/>
                    <a:pt x="7907" y="35693"/>
                    <a:pt x="7940" y="33491"/>
                  </a:cubicBezTo>
                  <a:cubicBezTo>
                    <a:pt x="7840" y="32157"/>
                    <a:pt x="7640" y="30789"/>
                    <a:pt x="7306" y="29488"/>
                  </a:cubicBezTo>
                  <a:lnTo>
                    <a:pt x="9374" y="15912"/>
                  </a:lnTo>
                  <a:cubicBezTo>
                    <a:pt x="9374" y="15912"/>
                    <a:pt x="11176" y="27454"/>
                    <a:pt x="11476" y="28554"/>
                  </a:cubicBezTo>
                  <a:cubicBezTo>
                    <a:pt x="11676" y="29355"/>
                    <a:pt x="16446" y="36694"/>
                    <a:pt x="19315" y="41063"/>
                  </a:cubicBezTo>
                  <a:cubicBezTo>
                    <a:pt x="20549" y="42998"/>
                    <a:pt x="23351" y="47134"/>
                    <a:pt x="23551" y="47368"/>
                  </a:cubicBezTo>
                  <a:cubicBezTo>
                    <a:pt x="23625" y="47471"/>
                    <a:pt x="23722" y="47516"/>
                    <a:pt x="23834" y="47516"/>
                  </a:cubicBezTo>
                  <a:cubicBezTo>
                    <a:pt x="24637" y="47516"/>
                    <a:pt x="26253" y="45233"/>
                    <a:pt x="26253" y="45233"/>
                  </a:cubicBezTo>
                  <a:lnTo>
                    <a:pt x="25086" y="42331"/>
                  </a:lnTo>
                  <a:cubicBezTo>
                    <a:pt x="24552" y="40730"/>
                    <a:pt x="22617" y="34592"/>
                    <a:pt x="21917" y="32857"/>
                  </a:cubicBezTo>
                  <a:cubicBezTo>
                    <a:pt x="20849" y="30089"/>
                    <a:pt x="20149" y="28621"/>
                    <a:pt x="17914" y="27187"/>
                  </a:cubicBezTo>
                  <a:cubicBezTo>
                    <a:pt x="17914" y="27187"/>
                    <a:pt x="18014" y="13377"/>
                    <a:pt x="17914" y="8440"/>
                  </a:cubicBezTo>
                  <a:cubicBezTo>
                    <a:pt x="17747" y="2135"/>
                    <a:pt x="16346" y="1"/>
                    <a:pt x="16346" y="1"/>
                  </a:cubicBezTo>
                  <a:close/>
                </a:path>
              </a:pathLst>
            </a:custGeom>
            <a:solidFill>
              <a:srgbClr val="FFA8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3" name="Google Shape;2713;p65"/>
            <p:cNvSpPr/>
            <p:nvPr/>
          </p:nvSpPr>
          <p:spPr>
            <a:xfrm flipH="1">
              <a:off x="908146" y="3518025"/>
              <a:ext cx="70360" cy="142741"/>
            </a:xfrm>
            <a:custGeom>
              <a:avLst/>
              <a:gdLst/>
              <a:ahLst/>
              <a:cxnLst/>
              <a:rect l="l" t="t" r="r" b="b"/>
              <a:pathLst>
                <a:path w="4304" h="8729" extrusionOk="0">
                  <a:moveTo>
                    <a:pt x="4303" y="1"/>
                  </a:moveTo>
                  <a:lnTo>
                    <a:pt x="0" y="101"/>
                  </a:lnTo>
                  <a:cubicBezTo>
                    <a:pt x="1535" y="2169"/>
                    <a:pt x="2335" y="7606"/>
                    <a:pt x="1902" y="8407"/>
                  </a:cubicBezTo>
                  <a:cubicBezTo>
                    <a:pt x="1781" y="8630"/>
                    <a:pt x="1862" y="8729"/>
                    <a:pt x="2048" y="8729"/>
                  </a:cubicBezTo>
                  <a:cubicBezTo>
                    <a:pt x="2530" y="8729"/>
                    <a:pt x="3720" y="8064"/>
                    <a:pt x="3936" y="7173"/>
                  </a:cubicBezTo>
                  <a:cubicBezTo>
                    <a:pt x="4237" y="5972"/>
                    <a:pt x="4303" y="1"/>
                    <a:pt x="4303" y="1"/>
                  </a:cubicBezTo>
                  <a:close/>
                </a:path>
              </a:pathLst>
            </a:custGeom>
            <a:solidFill>
              <a:srgbClr val="FFA8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4" name="Google Shape;2714;p65"/>
            <p:cNvSpPr/>
            <p:nvPr/>
          </p:nvSpPr>
          <p:spPr>
            <a:xfrm flipH="1">
              <a:off x="1252784" y="3590042"/>
              <a:ext cx="130796" cy="130869"/>
            </a:xfrm>
            <a:custGeom>
              <a:avLst/>
              <a:gdLst/>
              <a:ahLst/>
              <a:cxnLst/>
              <a:rect l="l" t="t" r="r" b="b"/>
              <a:pathLst>
                <a:path w="8001" h="8003" extrusionOk="0">
                  <a:moveTo>
                    <a:pt x="8001" y="0"/>
                  </a:moveTo>
                  <a:lnTo>
                    <a:pt x="3964" y="534"/>
                  </a:lnTo>
                  <a:cubicBezTo>
                    <a:pt x="3931" y="2102"/>
                    <a:pt x="2864" y="6238"/>
                    <a:pt x="1296" y="6738"/>
                  </a:cubicBezTo>
                  <a:cubicBezTo>
                    <a:pt x="0" y="7133"/>
                    <a:pt x="1392" y="8003"/>
                    <a:pt x="2560" y="8003"/>
                  </a:cubicBezTo>
                  <a:cubicBezTo>
                    <a:pt x="2775" y="8003"/>
                    <a:pt x="2982" y="7973"/>
                    <a:pt x="3164" y="7906"/>
                  </a:cubicBezTo>
                  <a:cubicBezTo>
                    <a:pt x="4365" y="7472"/>
                    <a:pt x="6133" y="3936"/>
                    <a:pt x="7033" y="3069"/>
                  </a:cubicBezTo>
                  <a:cubicBezTo>
                    <a:pt x="7967" y="2202"/>
                    <a:pt x="8001" y="0"/>
                    <a:pt x="8001" y="0"/>
                  </a:cubicBezTo>
                  <a:close/>
                </a:path>
              </a:pathLst>
            </a:custGeom>
            <a:solidFill>
              <a:srgbClr val="FFA8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5" name="Google Shape;2715;p65"/>
            <p:cNvSpPr/>
            <p:nvPr/>
          </p:nvSpPr>
          <p:spPr>
            <a:xfrm flipH="1">
              <a:off x="1046119" y="2741282"/>
              <a:ext cx="313561" cy="459587"/>
            </a:xfrm>
            <a:custGeom>
              <a:avLst/>
              <a:gdLst/>
              <a:ahLst/>
              <a:cxnLst/>
              <a:rect l="l" t="t" r="r" b="b"/>
              <a:pathLst>
                <a:path w="19181" h="28105" extrusionOk="0">
                  <a:moveTo>
                    <a:pt x="16612" y="0"/>
                  </a:moveTo>
                  <a:lnTo>
                    <a:pt x="2502" y="934"/>
                  </a:lnTo>
                  <a:cubicBezTo>
                    <a:pt x="2502" y="934"/>
                    <a:pt x="2002" y="2535"/>
                    <a:pt x="1502" y="8440"/>
                  </a:cubicBezTo>
                  <a:cubicBezTo>
                    <a:pt x="1035" y="14344"/>
                    <a:pt x="67" y="22683"/>
                    <a:pt x="1" y="26019"/>
                  </a:cubicBezTo>
                  <a:cubicBezTo>
                    <a:pt x="1" y="26019"/>
                    <a:pt x="2569" y="25385"/>
                    <a:pt x="3670" y="23017"/>
                  </a:cubicBezTo>
                  <a:cubicBezTo>
                    <a:pt x="3670" y="23017"/>
                    <a:pt x="5471" y="26953"/>
                    <a:pt x="9708" y="27820"/>
                  </a:cubicBezTo>
                  <a:cubicBezTo>
                    <a:pt x="10652" y="28012"/>
                    <a:pt x="11596" y="28104"/>
                    <a:pt x="12503" y="28104"/>
                  </a:cubicBezTo>
                  <a:cubicBezTo>
                    <a:pt x="15698" y="28104"/>
                    <a:pt x="18431" y="26959"/>
                    <a:pt x="19081" y="24985"/>
                  </a:cubicBezTo>
                  <a:cubicBezTo>
                    <a:pt x="19048" y="24718"/>
                    <a:pt x="19181" y="11408"/>
                    <a:pt x="19081" y="8306"/>
                  </a:cubicBezTo>
                  <a:cubicBezTo>
                    <a:pt x="18981" y="5237"/>
                    <a:pt x="17780" y="2635"/>
                    <a:pt x="16612" y="0"/>
                  </a:cubicBezTo>
                  <a:close/>
                </a:path>
              </a:pathLst>
            </a:custGeom>
            <a:solidFill>
              <a:srgbClr val="3747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6" name="Google Shape;2716;p65"/>
            <p:cNvSpPr/>
            <p:nvPr/>
          </p:nvSpPr>
          <p:spPr>
            <a:xfrm flipH="1">
              <a:off x="1254958" y="3663824"/>
              <a:ext cx="76915" cy="84493"/>
            </a:xfrm>
            <a:custGeom>
              <a:avLst/>
              <a:gdLst/>
              <a:ahLst/>
              <a:cxnLst/>
              <a:rect l="l" t="t" r="r" b="b"/>
              <a:pathLst>
                <a:path w="4705" h="5167" extrusionOk="0">
                  <a:moveTo>
                    <a:pt x="3406" y="1"/>
                  </a:moveTo>
                  <a:cubicBezTo>
                    <a:pt x="3291" y="1"/>
                    <a:pt x="3168" y="49"/>
                    <a:pt x="3036" y="158"/>
                  </a:cubicBezTo>
                  <a:cubicBezTo>
                    <a:pt x="1835" y="1092"/>
                    <a:pt x="1" y="4928"/>
                    <a:pt x="1" y="4928"/>
                  </a:cubicBezTo>
                  <a:cubicBezTo>
                    <a:pt x="1" y="4928"/>
                    <a:pt x="139" y="5166"/>
                    <a:pt x="683" y="5166"/>
                  </a:cubicBezTo>
                  <a:cubicBezTo>
                    <a:pt x="1027" y="5166"/>
                    <a:pt x="1533" y="5071"/>
                    <a:pt x="2269" y="4761"/>
                  </a:cubicBezTo>
                  <a:cubicBezTo>
                    <a:pt x="4170" y="3961"/>
                    <a:pt x="4704" y="2993"/>
                    <a:pt x="4704" y="2993"/>
                  </a:cubicBezTo>
                  <a:cubicBezTo>
                    <a:pt x="4704" y="2993"/>
                    <a:pt x="4310" y="1"/>
                    <a:pt x="3406" y="1"/>
                  </a:cubicBez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7" name="Google Shape;2717;p65"/>
            <p:cNvSpPr/>
            <p:nvPr/>
          </p:nvSpPr>
          <p:spPr>
            <a:xfrm flipH="1">
              <a:off x="1254958" y="3663824"/>
              <a:ext cx="76915" cy="84493"/>
            </a:xfrm>
            <a:custGeom>
              <a:avLst/>
              <a:gdLst/>
              <a:ahLst/>
              <a:cxnLst/>
              <a:rect l="l" t="t" r="r" b="b"/>
              <a:pathLst>
                <a:path w="4705" h="5167" extrusionOk="0">
                  <a:moveTo>
                    <a:pt x="3406" y="1"/>
                  </a:moveTo>
                  <a:cubicBezTo>
                    <a:pt x="3291" y="1"/>
                    <a:pt x="3168" y="49"/>
                    <a:pt x="3036" y="158"/>
                  </a:cubicBezTo>
                  <a:cubicBezTo>
                    <a:pt x="1835" y="1092"/>
                    <a:pt x="1" y="4928"/>
                    <a:pt x="1" y="4928"/>
                  </a:cubicBezTo>
                  <a:cubicBezTo>
                    <a:pt x="1" y="4928"/>
                    <a:pt x="139" y="5166"/>
                    <a:pt x="683" y="5166"/>
                  </a:cubicBezTo>
                  <a:cubicBezTo>
                    <a:pt x="1027" y="5166"/>
                    <a:pt x="1533" y="5071"/>
                    <a:pt x="2269" y="4761"/>
                  </a:cubicBezTo>
                  <a:cubicBezTo>
                    <a:pt x="4170" y="3961"/>
                    <a:pt x="4704" y="2993"/>
                    <a:pt x="4704" y="2993"/>
                  </a:cubicBezTo>
                  <a:cubicBezTo>
                    <a:pt x="4704" y="2993"/>
                    <a:pt x="4310" y="1"/>
                    <a:pt x="340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8" name="Google Shape;2718;p65"/>
            <p:cNvSpPr/>
            <p:nvPr/>
          </p:nvSpPr>
          <p:spPr>
            <a:xfrm flipH="1">
              <a:off x="1227690" y="3589764"/>
              <a:ext cx="181604" cy="173827"/>
            </a:xfrm>
            <a:custGeom>
              <a:avLst/>
              <a:gdLst/>
              <a:ahLst/>
              <a:cxnLst/>
              <a:rect l="l" t="t" r="r" b="b"/>
              <a:pathLst>
                <a:path w="11109" h="10630" extrusionOk="0">
                  <a:moveTo>
                    <a:pt x="9618" y="1"/>
                  </a:moveTo>
                  <a:cubicBezTo>
                    <a:pt x="9133" y="1"/>
                    <a:pt x="8337" y="370"/>
                    <a:pt x="7839" y="784"/>
                  </a:cubicBezTo>
                  <a:cubicBezTo>
                    <a:pt x="7038" y="1485"/>
                    <a:pt x="6838" y="2419"/>
                    <a:pt x="6438" y="3520"/>
                  </a:cubicBezTo>
                  <a:cubicBezTo>
                    <a:pt x="6004" y="4687"/>
                    <a:pt x="5204" y="6288"/>
                    <a:pt x="4570" y="6622"/>
                  </a:cubicBezTo>
                  <a:cubicBezTo>
                    <a:pt x="4345" y="6752"/>
                    <a:pt x="4053" y="6794"/>
                    <a:pt x="3727" y="6794"/>
                  </a:cubicBezTo>
                  <a:cubicBezTo>
                    <a:pt x="3133" y="6794"/>
                    <a:pt x="2426" y="6655"/>
                    <a:pt x="1801" y="6655"/>
                  </a:cubicBezTo>
                  <a:cubicBezTo>
                    <a:pt x="834" y="6655"/>
                    <a:pt x="67" y="7089"/>
                    <a:pt x="33" y="7789"/>
                  </a:cubicBezTo>
                  <a:cubicBezTo>
                    <a:pt x="0" y="8356"/>
                    <a:pt x="2535" y="9624"/>
                    <a:pt x="4103" y="9691"/>
                  </a:cubicBezTo>
                  <a:cubicBezTo>
                    <a:pt x="4419" y="9707"/>
                    <a:pt x="4685" y="9731"/>
                    <a:pt x="4918" y="9731"/>
                  </a:cubicBezTo>
                  <a:cubicBezTo>
                    <a:pt x="5646" y="9731"/>
                    <a:pt x="6049" y="9496"/>
                    <a:pt x="6605" y="8056"/>
                  </a:cubicBezTo>
                  <a:cubicBezTo>
                    <a:pt x="7115" y="6710"/>
                    <a:pt x="7400" y="5768"/>
                    <a:pt x="7717" y="5768"/>
                  </a:cubicBezTo>
                  <a:cubicBezTo>
                    <a:pt x="7855" y="5768"/>
                    <a:pt x="8000" y="5949"/>
                    <a:pt x="8173" y="6355"/>
                  </a:cubicBezTo>
                  <a:cubicBezTo>
                    <a:pt x="8740" y="7656"/>
                    <a:pt x="8973" y="10391"/>
                    <a:pt x="8973" y="10391"/>
                  </a:cubicBezTo>
                  <a:cubicBezTo>
                    <a:pt x="9127" y="10545"/>
                    <a:pt x="9343" y="10629"/>
                    <a:pt x="9561" y="10629"/>
                  </a:cubicBezTo>
                  <a:cubicBezTo>
                    <a:pt x="9768" y="10629"/>
                    <a:pt x="9978" y="10554"/>
                    <a:pt x="10141" y="10391"/>
                  </a:cubicBezTo>
                  <a:cubicBezTo>
                    <a:pt x="10141" y="9457"/>
                    <a:pt x="10207" y="8490"/>
                    <a:pt x="10307" y="7522"/>
                  </a:cubicBezTo>
                  <a:cubicBezTo>
                    <a:pt x="10474" y="6355"/>
                    <a:pt x="11108" y="4487"/>
                    <a:pt x="11008" y="3053"/>
                  </a:cubicBezTo>
                  <a:cubicBezTo>
                    <a:pt x="10941" y="1652"/>
                    <a:pt x="10241" y="251"/>
                    <a:pt x="9874" y="50"/>
                  </a:cubicBezTo>
                  <a:cubicBezTo>
                    <a:pt x="9805" y="16"/>
                    <a:pt x="9718" y="1"/>
                    <a:pt x="9618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9" name="Google Shape;2719;p65"/>
            <p:cNvSpPr/>
            <p:nvPr/>
          </p:nvSpPr>
          <p:spPr>
            <a:xfrm flipH="1">
              <a:off x="863975" y="3572626"/>
              <a:ext cx="49092" cy="100045"/>
            </a:xfrm>
            <a:custGeom>
              <a:avLst/>
              <a:gdLst/>
              <a:ahLst/>
              <a:cxnLst/>
              <a:rect l="l" t="t" r="r" b="b"/>
              <a:pathLst>
                <a:path w="3003" h="6118" extrusionOk="0">
                  <a:moveTo>
                    <a:pt x="1245" y="0"/>
                  </a:moveTo>
                  <a:cubicBezTo>
                    <a:pt x="870" y="0"/>
                    <a:pt x="550" y="136"/>
                    <a:pt x="467" y="431"/>
                  </a:cubicBezTo>
                  <a:cubicBezTo>
                    <a:pt x="0" y="1899"/>
                    <a:pt x="601" y="6102"/>
                    <a:pt x="601" y="6102"/>
                  </a:cubicBezTo>
                  <a:cubicBezTo>
                    <a:pt x="601" y="6102"/>
                    <a:pt x="638" y="6118"/>
                    <a:pt x="710" y="6118"/>
                  </a:cubicBezTo>
                  <a:cubicBezTo>
                    <a:pt x="937" y="6118"/>
                    <a:pt x="1509" y="5965"/>
                    <a:pt x="2369" y="4701"/>
                  </a:cubicBezTo>
                  <a:cubicBezTo>
                    <a:pt x="2669" y="4367"/>
                    <a:pt x="2869" y="3967"/>
                    <a:pt x="3002" y="3567"/>
                  </a:cubicBezTo>
                  <a:cubicBezTo>
                    <a:pt x="2802" y="2800"/>
                    <a:pt x="2702" y="1999"/>
                    <a:pt x="2735" y="1232"/>
                  </a:cubicBezTo>
                  <a:cubicBezTo>
                    <a:pt x="2800" y="456"/>
                    <a:pt x="1931" y="0"/>
                    <a:pt x="1245" y="0"/>
                  </a:cubicBez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0" name="Google Shape;2720;p65"/>
            <p:cNvSpPr/>
            <p:nvPr/>
          </p:nvSpPr>
          <p:spPr>
            <a:xfrm flipH="1">
              <a:off x="863975" y="3572626"/>
              <a:ext cx="49092" cy="100045"/>
            </a:xfrm>
            <a:custGeom>
              <a:avLst/>
              <a:gdLst/>
              <a:ahLst/>
              <a:cxnLst/>
              <a:rect l="l" t="t" r="r" b="b"/>
              <a:pathLst>
                <a:path w="3003" h="6118" extrusionOk="0">
                  <a:moveTo>
                    <a:pt x="1245" y="0"/>
                  </a:moveTo>
                  <a:cubicBezTo>
                    <a:pt x="870" y="0"/>
                    <a:pt x="550" y="136"/>
                    <a:pt x="467" y="431"/>
                  </a:cubicBezTo>
                  <a:cubicBezTo>
                    <a:pt x="0" y="1899"/>
                    <a:pt x="601" y="6102"/>
                    <a:pt x="601" y="6102"/>
                  </a:cubicBezTo>
                  <a:cubicBezTo>
                    <a:pt x="601" y="6102"/>
                    <a:pt x="638" y="6118"/>
                    <a:pt x="710" y="6118"/>
                  </a:cubicBezTo>
                  <a:cubicBezTo>
                    <a:pt x="937" y="6118"/>
                    <a:pt x="1509" y="5965"/>
                    <a:pt x="2369" y="4701"/>
                  </a:cubicBezTo>
                  <a:cubicBezTo>
                    <a:pt x="2669" y="4367"/>
                    <a:pt x="2869" y="3967"/>
                    <a:pt x="3002" y="3567"/>
                  </a:cubicBezTo>
                  <a:cubicBezTo>
                    <a:pt x="2802" y="2800"/>
                    <a:pt x="2702" y="1999"/>
                    <a:pt x="2735" y="1232"/>
                  </a:cubicBezTo>
                  <a:cubicBezTo>
                    <a:pt x="2800" y="456"/>
                    <a:pt x="1931" y="0"/>
                    <a:pt x="124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1" name="Google Shape;2721;p65"/>
            <p:cNvSpPr/>
            <p:nvPr/>
          </p:nvSpPr>
          <p:spPr>
            <a:xfrm flipH="1">
              <a:off x="821438" y="3497781"/>
              <a:ext cx="166336" cy="198290"/>
            </a:xfrm>
            <a:custGeom>
              <a:avLst/>
              <a:gdLst/>
              <a:ahLst/>
              <a:cxnLst/>
              <a:rect l="l" t="t" r="r" b="b"/>
              <a:pathLst>
                <a:path w="10175" h="12126" extrusionOk="0">
                  <a:moveTo>
                    <a:pt x="4258" y="1"/>
                  </a:moveTo>
                  <a:cubicBezTo>
                    <a:pt x="4238" y="1"/>
                    <a:pt x="4220" y="2"/>
                    <a:pt x="4203" y="5"/>
                  </a:cubicBezTo>
                  <a:cubicBezTo>
                    <a:pt x="3770" y="38"/>
                    <a:pt x="3136" y="972"/>
                    <a:pt x="2936" y="1739"/>
                  </a:cubicBezTo>
                  <a:cubicBezTo>
                    <a:pt x="2635" y="2773"/>
                    <a:pt x="3002" y="3641"/>
                    <a:pt x="3269" y="4775"/>
                  </a:cubicBezTo>
                  <a:cubicBezTo>
                    <a:pt x="3569" y="5976"/>
                    <a:pt x="3803" y="7744"/>
                    <a:pt x="3469" y="8411"/>
                  </a:cubicBezTo>
                  <a:cubicBezTo>
                    <a:pt x="3136" y="9078"/>
                    <a:pt x="1968" y="9445"/>
                    <a:pt x="1168" y="9979"/>
                  </a:cubicBezTo>
                  <a:cubicBezTo>
                    <a:pt x="367" y="10512"/>
                    <a:pt x="0" y="11279"/>
                    <a:pt x="334" y="11913"/>
                  </a:cubicBezTo>
                  <a:cubicBezTo>
                    <a:pt x="427" y="12058"/>
                    <a:pt x="756" y="12126"/>
                    <a:pt x="1208" y="12126"/>
                  </a:cubicBezTo>
                  <a:cubicBezTo>
                    <a:pt x="2214" y="12126"/>
                    <a:pt x="3826" y="11788"/>
                    <a:pt x="4770" y="11213"/>
                  </a:cubicBezTo>
                  <a:cubicBezTo>
                    <a:pt x="5904" y="10512"/>
                    <a:pt x="6405" y="10479"/>
                    <a:pt x="5938" y="8444"/>
                  </a:cubicBezTo>
                  <a:cubicBezTo>
                    <a:pt x="5576" y="6892"/>
                    <a:pt x="5274" y="5922"/>
                    <a:pt x="5716" y="5922"/>
                  </a:cubicBezTo>
                  <a:cubicBezTo>
                    <a:pt x="5844" y="5922"/>
                    <a:pt x="6035" y="6003"/>
                    <a:pt x="6305" y="6176"/>
                  </a:cubicBezTo>
                  <a:cubicBezTo>
                    <a:pt x="7506" y="6943"/>
                    <a:pt x="9207" y="9078"/>
                    <a:pt x="9207" y="9078"/>
                  </a:cubicBezTo>
                  <a:cubicBezTo>
                    <a:pt x="9263" y="9091"/>
                    <a:pt x="9320" y="9097"/>
                    <a:pt x="9376" y="9097"/>
                  </a:cubicBezTo>
                  <a:cubicBezTo>
                    <a:pt x="9748" y="9097"/>
                    <a:pt x="10087" y="8821"/>
                    <a:pt x="10174" y="8444"/>
                  </a:cubicBezTo>
                  <a:cubicBezTo>
                    <a:pt x="9674" y="7644"/>
                    <a:pt x="9173" y="6843"/>
                    <a:pt x="8740" y="5976"/>
                  </a:cubicBezTo>
                  <a:cubicBezTo>
                    <a:pt x="8206" y="4908"/>
                    <a:pt x="7706" y="3007"/>
                    <a:pt x="6838" y="1873"/>
                  </a:cubicBezTo>
                  <a:cubicBezTo>
                    <a:pt x="6005" y="783"/>
                    <a:pt x="4740" y="1"/>
                    <a:pt x="4258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2" name="Google Shape;2722;p65"/>
            <p:cNvSpPr/>
            <p:nvPr/>
          </p:nvSpPr>
          <p:spPr>
            <a:xfrm flipH="1">
              <a:off x="1073370" y="2461229"/>
              <a:ext cx="263947" cy="315996"/>
            </a:xfrm>
            <a:custGeom>
              <a:avLst/>
              <a:gdLst/>
              <a:ahLst/>
              <a:cxnLst/>
              <a:rect l="l" t="t" r="r" b="b"/>
              <a:pathLst>
                <a:path w="16146" h="19324" extrusionOk="0">
                  <a:moveTo>
                    <a:pt x="11013" y="1"/>
                  </a:moveTo>
                  <a:cubicBezTo>
                    <a:pt x="10043" y="1"/>
                    <a:pt x="8725" y="21"/>
                    <a:pt x="7706" y="114"/>
                  </a:cubicBezTo>
                  <a:cubicBezTo>
                    <a:pt x="6371" y="181"/>
                    <a:pt x="5071" y="448"/>
                    <a:pt x="3803" y="881"/>
                  </a:cubicBezTo>
                  <a:lnTo>
                    <a:pt x="2202" y="2416"/>
                  </a:lnTo>
                  <a:cubicBezTo>
                    <a:pt x="1468" y="3350"/>
                    <a:pt x="134" y="7486"/>
                    <a:pt x="167" y="14624"/>
                  </a:cubicBezTo>
                  <a:cubicBezTo>
                    <a:pt x="167" y="15992"/>
                    <a:pt x="0" y="17693"/>
                    <a:pt x="1134" y="18060"/>
                  </a:cubicBezTo>
                  <a:cubicBezTo>
                    <a:pt x="2464" y="18791"/>
                    <a:pt x="4769" y="19324"/>
                    <a:pt x="7367" y="19324"/>
                  </a:cubicBezTo>
                  <a:cubicBezTo>
                    <a:pt x="9985" y="19324"/>
                    <a:pt x="12900" y="18783"/>
                    <a:pt x="15411" y="17360"/>
                  </a:cubicBezTo>
                  <a:cubicBezTo>
                    <a:pt x="16145" y="16826"/>
                    <a:pt x="16012" y="12590"/>
                    <a:pt x="15978" y="10688"/>
                  </a:cubicBezTo>
                  <a:cubicBezTo>
                    <a:pt x="15945" y="8120"/>
                    <a:pt x="15878" y="3483"/>
                    <a:pt x="15545" y="2482"/>
                  </a:cubicBezTo>
                  <a:cubicBezTo>
                    <a:pt x="15111" y="1081"/>
                    <a:pt x="13843" y="81"/>
                    <a:pt x="12342" y="14"/>
                  </a:cubicBezTo>
                  <a:cubicBezTo>
                    <a:pt x="12342" y="14"/>
                    <a:pt x="11789" y="1"/>
                    <a:pt x="11013" y="1"/>
                  </a:cubicBezTo>
                  <a:close/>
                </a:path>
              </a:pathLst>
            </a:custGeom>
            <a:solidFill>
              <a:srgbClr val="FFC1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3" name="Google Shape;2723;p65"/>
            <p:cNvSpPr/>
            <p:nvPr/>
          </p:nvSpPr>
          <p:spPr>
            <a:xfrm flipH="1">
              <a:off x="1292590" y="2567814"/>
              <a:ext cx="16920" cy="197473"/>
            </a:xfrm>
            <a:custGeom>
              <a:avLst/>
              <a:gdLst/>
              <a:ahLst/>
              <a:cxnLst/>
              <a:rect l="l" t="t" r="r" b="b"/>
              <a:pathLst>
                <a:path w="1035" h="12076" extrusionOk="0">
                  <a:moveTo>
                    <a:pt x="834" y="1"/>
                  </a:moveTo>
                  <a:lnTo>
                    <a:pt x="701" y="1568"/>
                  </a:lnTo>
                  <a:cubicBezTo>
                    <a:pt x="267" y="6906"/>
                    <a:pt x="0" y="10542"/>
                    <a:pt x="334" y="11976"/>
                  </a:cubicBezTo>
                  <a:lnTo>
                    <a:pt x="568" y="12076"/>
                  </a:lnTo>
                  <a:cubicBezTo>
                    <a:pt x="167" y="10742"/>
                    <a:pt x="534" y="6272"/>
                    <a:pt x="901" y="1568"/>
                  </a:cubicBezTo>
                  <a:lnTo>
                    <a:pt x="103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4" name="Google Shape;2724;p65"/>
            <p:cNvSpPr/>
            <p:nvPr/>
          </p:nvSpPr>
          <p:spPr>
            <a:xfrm flipH="1">
              <a:off x="1247324" y="2351487"/>
              <a:ext cx="463533" cy="313657"/>
            </a:xfrm>
            <a:custGeom>
              <a:avLst/>
              <a:gdLst/>
              <a:ahLst/>
              <a:cxnLst/>
              <a:rect l="l" t="t" r="r" b="b"/>
              <a:pathLst>
                <a:path w="28355" h="19181" extrusionOk="0">
                  <a:moveTo>
                    <a:pt x="1950" y="0"/>
                  </a:moveTo>
                  <a:cubicBezTo>
                    <a:pt x="1874" y="0"/>
                    <a:pt x="1792" y="18"/>
                    <a:pt x="1702" y="54"/>
                  </a:cubicBezTo>
                  <a:cubicBezTo>
                    <a:pt x="1235" y="254"/>
                    <a:pt x="1335" y="888"/>
                    <a:pt x="1735" y="1855"/>
                  </a:cubicBezTo>
                  <a:cubicBezTo>
                    <a:pt x="1935" y="2255"/>
                    <a:pt x="2102" y="2689"/>
                    <a:pt x="2236" y="3122"/>
                  </a:cubicBezTo>
                  <a:cubicBezTo>
                    <a:pt x="2269" y="3289"/>
                    <a:pt x="2035" y="3356"/>
                    <a:pt x="1935" y="3423"/>
                  </a:cubicBezTo>
                  <a:cubicBezTo>
                    <a:pt x="1735" y="3523"/>
                    <a:pt x="1368" y="3690"/>
                    <a:pt x="1302" y="3923"/>
                  </a:cubicBezTo>
                  <a:cubicBezTo>
                    <a:pt x="1268" y="4056"/>
                    <a:pt x="1235" y="4157"/>
                    <a:pt x="1168" y="4290"/>
                  </a:cubicBezTo>
                  <a:cubicBezTo>
                    <a:pt x="1035" y="4523"/>
                    <a:pt x="668" y="4590"/>
                    <a:pt x="501" y="4824"/>
                  </a:cubicBezTo>
                  <a:cubicBezTo>
                    <a:pt x="401" y="4990"/>
                    <a:pt x="401" y="5257"/>
                    <a:pt x="301" y="5424"/>
                  </a:cubicBezTo>
                  <a:cubicBezTo>
                    <a:pt x="267" y="5558"/>
                    <a:pt x="167" y="5658"/>
                    <a:pt x="101" y="5791"/>
                  </a:cubicBezTo>
                  <a:cubicBezTo>
                    <a:pt x="1" y="6025"/>
                    <a:pt x="34" y="6325"/>
                    <a:pt x="201" y="6558"/>
                  </a:cubicBezTo>
                  <a:cubicBezTo>
                    <a:pt x="601" y="7392"/>
                    <a:pt x="1335" y="7893"/>
                    <a:pt x="2002" y="8493"/>
                  </a:cubicBezTo>
                  <a:cubicBezTo>
                    <a:pt x="2569" y="9027"/>
                    <a:pt x="3203" y="9327"/>
                    <a:pt x="3870" y="9861"/>
                  </a:cubicBezTo>
                  <a:cubicBezTo>
                    <a:pt x="4504" y="10361"/>
                    <a:pt x="11542" y="18834"/>
                    <a:pt x="13110" y="19134"/>
                  </a:cubicBezTo>
                  <a:cubicBezTo>
                    <a:pt x="13270" y="19166"/>
                    <a:pt x="13431" y="19181"/>
                    <a:pt x="13590" y="19181"/>
                  </a:cubicBezTo>
                  <a:cubicBezTo>
                    <a:pt x="13928" y="19181"/>
                    <a:pt x="14260" y="19114"/>
                    <a:pt x="14578" y="19000"/>
                  </a:cubicBezTo>
                  <a:cubicBezTo>
                    <a:pt x="15979" y="18600"/>
                    <a:pt x="21850" y="16198"/>
                    <a:pt x="24752" y="15198"/>
                  </a:cubicBezTo>
                  <a:cubicBezTo>
                    <a:pt x="26987" y="14030"/>
                    <a:pt x="27687" y="13597"/>
                    <a:pt x="28154" y="10294"/>
                  </a:cubicBezTo>
                  <a:cubicBezTo>
                    <a:pt x="28354" y="8693"/>
                    <a:pt x="26653" y="7592"/>
                    <a:pt x="26653" y="7592"/>
                  </a:cubicBezTo>
                  <a:cubicBezTo>
                    <a:pt x="26653" y="7592"/>
                    <a:pt x="25552" y="7592"/>
                    <a:pt x="22183" y="9427"/>
                  </a:cubicBezTo>
                  <a:cubicBezTo>
                    <a:pt x="19948" y="10628"/>
                    <a:pt x="15478" y="12929"/>
                    <a:pt x="13610" y="13797"/>
                  </a:cubicBezTo>
                  <a:cubicBezTo>
                    <a:pt x="12209" y="12629"/>
                    <a:pt x="6639" y="7959"/>
                    <a:pt x="6439" y="7526"/>
                  </a:cubicBezTo>
                  <a:cubicBezTo>
                    <a:pt x="6172" y="7025"/>
                    <a:pt x="6605" y="6191"/>
                    <a:pt x="6805" y="5724"/>
                  </a:cubicBezTo>
                  <a:cubicBezTo>
                    <a:pt x="7039" y="5257"/>
                    <a:pt x="7473" y="4257"/>
                    <a:pt x="7639" y="3990"/>
                  </a:cubicBezTo>
                  <a:cubicBezTo>
                    <a:pt x="7826" y="3711"/>
                    <a:pt x="7648" y="3577"/>
                    <a:pt x="7357" y="3577"/>
                  </a:cubicBezTo>
                  <a:cubicBezTo>
                    <a:pt x="7125" y="3577"/>
                    <a:pt x="6823" y="3661"/>
                    <a:pt x="6572" y="3823"/>
                  </a:cubicBezTo>
                  <a:cubicBezTo>
                    <a:pt x="6005" y="4190"/>
                    <a:pt x="5538" y="5091"/>
                    <a:pt x="5271" y="5224"/>
                  </a:cubicBezTo>
                  <a:cubicBezTo>
                    <a:pt x="5266" y="5226"/>
                    <a:pt x="5260" y="5227"/>
                    <a:pt x="5254" y="5227"/>
                  </a:cubicBezTo>
                  <a:cubicBezTo>
                    <a:pt x="4955" y="5227"/>
                    <a:pt x="3759" y="2866"/>
                    <a:pt x="3203" y="1721"/>
                  </a:cubicBezTo>
                  <a:cubicBezTo>
                    <a:pt x="2683" y="711"/>
                    <a:pt x="2438" y="0"/>
                    <a:pt x="1950" y="0"/>
                  </a:cubicBezTo>
                  <a:close/>
                </a:path>
              </a:pathLst>
            </a:custGeom>
            <a:solidFill>
              <a:srgbClr val="FFA8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5" name="Google Shape;2725;p65"/>
            <p:cNvSpPr/>
            <p:nvPr/>
          </p:nvSpPr>
          <p:spPr>
            <a:xfrm flipH="1">
              <a:off x="1089734" y="2213701"/>
              <a:ext cx="204507" cy="206859"/>
            </a:xfrm>
            <a:custGeom>
              <a:avLst/>
              <a:gdLst/>
              <a:ahLst/>
              <a:cxnLst/>
              <a:rect l="l" t="t" r="r" b="b"/>
              <a:pathLst>
                <a:path w="12510" h="12650" extrusionOk="0">
                  <a:moveTo>
                    <a:pt x="7550" y="1"/>
                  </a:moveTo>
                  <a:cubicBezTo>
                    <a:pt x="7123" y="1"/>
                    <a:pt x="6694" y="29"/>
                    <a:pt x="6272" y="74"/>
                  </a:cubicBezTo>
                  <a:cubicBezTo>
                    <a:pt x="4798" y="266"/>
                    <a:pt x="3324" y="643"/>
                    <a:pt x="1821" y="643"/>
                  </a:cubicBezTo>
                  <a:cubicBezTo>
                    <a:pt x="1759" y="643"/>
                    <a:pt x="1697" y="642"/>
                    <a:pt x="1635" y="641"/>
                  </a:cubicBezTo>
                  <a:cubicBezTo>
                    <a:pt x="1577" y="632"/>
                    <a:pt x="1516" y="628"/>
                    <a:pt x="1455" y="628"/>
                  </a:cubicBezTo>
                  <a:cubicBezTo>
                    <a:pt x="1270" y="628"/>
                    <a:pt x="1076" y="666"/>
                    <a:pt x="901" y="741"/>
                  </a:cubicBezTo>
                  <a:cubicBezTo>
                    <a:pt x="634" y="907"/>
                    <a:pt x="501" y="1241"/>
                    <a:pt x="568" y="1575"/>
                  </a:cubicBezTo>
                  <a:cubicBezTo>
                    <a:pt x="634" y="1875"/>
                    <a:pt x="734" y="2175"/>
                    <a:pt x="901" y="2442"/>
                  </a:cubicBezTo>
                  <a:cubicBezTo>
                    <a:pt x="835" y="2420"/>
                    <a:pt x="767" y="2409"/>
                    <a:pt x="699" y="2409"/>
                  </a:cubicBezTo>
                  <a:cubicBezTo>
                    <a:pt x="463" y="2409"/>
                    <a:pt x="238" y="2542"/>
                    <a:pt x="134" y="2776"/>
                  </a:cubicBezTo>
                  <a:cubicBezTo>
                    <a:pt x="34" y="2942"/>
                    <a:pt x="0" y="3142"/>
                    <a:pt x="0" y="3343"/>
                  </a:cubicBezTo>
                  <a:cubicBezTo>
                    <a:pt x="0" y="3443"/>
                    <a:pt x="0" y="3543"/>
                    <a:pt x="34" y="3643"/>
                  </a:cubicBezTo>
                  <a:cubicBezTo>
                    <a:pt x="234" y="5144"/>
                    <a:pt x="1602" y="6078"/>
                    <a:pt x="2369" y="7279"/>
                  </a:cubicBezTo>
                  <a:cubicBezTo>
                    <a:pt x="2536" y="7546"/>
                    <a:pt x="2736" y="7812"/>
                    <a:pt x="2903" y="8079"/>
                  </a:cubicBezTo>
                  <a:cubicBezTo>
                    <a:pt x="3003" y="8213"/>
                    <a:pt x="3470" y="8613"/>
                    <a:pt x="3470" y="8780"/>
                  </a:cubicBezTo>
                  <a:lnTo>
                    <a:pt x="6639" y="12649"/>
                  </a:lnTo>
                  <a:cubicBezTo>
                    <a:pt x="6538" y="10881"/>
                    <a:pt x="12509" y="9213"/>
                    <a:pt x="12409" y="6645"/>
                  </a:cubicBezTo>
                  <a:cubicBezTo>
                    <a:pt x="12376" y="6011"/>
                    <a:pt x="12309" y="5377"/>
                    <a:pt x="12209" y="4777"/>
                  </a:cubicBezTo>
                  <a:cubicBezTo>
                    <a:pt x="12209" y="4410"/>
                    <a:pt x="12276" y="4043"/>
                    <a:pt x="12376" y="3710"/>
                  </a:cubicBezTo>
                  <a:cubicBezTo>
                    <a:pt x="12409" y="3343"/>
                    <a:pt x="12376" y="3009"/>
                    <a:pt x="12243" y="2675"/>
                  </a:cubicBezTo>
                  <a:cubicBezTo>
                    <a:pt x="11976" y="1908"/>
                    <a:pt x="11475" y="1274"/>
                    <a:pt x="10775" y="841"/>
                  </a:cubicBezTo>
                  <a:cubicBezTo>
                    <a:pt x="9848" y="207"/>
                    <a:pt x="8708" y="1"/>
                    <a:pt x="7550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6" name="Google Shape;2726;p65"/>
            <p:cNvSpPr/>
            <p:nvPr/>
          </p:nvSpPr>
          <p:spPr>
            <a:xfrm flipH="1">
              <a:off x="1283860" y="2333810"/>
              <a:ext cx="16920" cy="33294"/>
            </a:xfrm>
            <a:custGeom>
              <a:avLst/>
              <a:gdLst/>
              <a:ahLst/>
              <a:cxnLst/>
              <a:rect l="l" t="t" r="r" b="b"/>
              <a:pathLst>
                <a:path w="1035" h="2036" extrusionOk="0">
                  <a:moveTo>
                    <a:pt x="1034" y="0"/>
                  </a:moveTo>
                  <a:cubicBezTo>
                    <a:pt x="1034" y="1"/>
                    <a:pt x="0" y="1535"/>
                    <a:pt x="134" y="1702"/>
                  </a:cubicBezTo>
                  <a:cubicBezTo>
                    <a:pt x="400" y="1835"/>
                    <a:pt x="667" y="1969"/>
                    <a:pt x="934" y="2035"/>
                  </a:cubicBezTo>
                  <a:lnTo>
                    <a:pt x="1034" y="0"/>
                  </a:lnTo>
                  <a:close/>
                </a:path>
              </a:pathLst>
            </a:custGeom>
            <a:solidFill>
              <a:srgbClr val="F28F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7" name="Google Shape;2727;p65"/>
            <p:cNvSpPr/>
            <p:nvPr/>
          </p:nvSpPr>
          <p:spPr>
            <a:xfrm flipH="1">
              <a:off x="1111002" y="2247681"/>
              <a:ext cx="180509" cy="185192"/>
            </a:xfrm>
            <a:custGeom>
              <a:avLst/>
              <a:gdLst/>
              <a:ahLst/>
              <a:cxnLst/>
              <a:rect l="l" t="t" r="r" b="b"/>
              <a:pathLst>
                <a:path w="11042" h="11325" extrusionOk="0">
                  <a:moveTo>
                    <a:pt x="5724" y="0"/>
                  </a:moveTo>
                  <a:cubicBezTo>
                    <a:pt x="4785" y="0"/>
                    <a:pt x="4018" y="199"/>
                    <a:pt x="3636" y="397"/>
                  </a:cubicBezTo>
                  <a:cubicBezTo>
                    <a:pt x="2635" y="931"/>
                    <a:pt x="901" y="1865"/>
                    <a:pt x="434" y="5501"/>
                  </a:cubicBezTo>
                  <a:cubicBezTo>
                    <a:pt x="0" y="9204"/>
                    <a:pt x="834" y="10505"/>
                    <a:pt x="1335" y="11005"/>
                  </a:cubicBezTo>
                  <a:cubicBezTo>
                    <a:pt x="1558" y="11208"/>
                    <a:pt x="2312" y="11324"/>
                    <a:pt x="3079" y="11324"/>
                  </a:cubicBezTo>
                  <a:cubicBezTo>
                    <a:pt x="3573" y="11324"/>
                    <a:pt x="4071" y="11276"/>
                    <a:pt x="4437" y="11172"/>
                  </a:cubicBezTo>
                  <a:cubicBezTo>
                    <a:pt x="5604" y="10805"/>
                    <a:pt x="8173" y="9571"/>
                    <a:pt x="9340" y="7636"/>
                  </a:cubicBezTo>
                  <a:cubicBezTo>
                    <a:pt x="10741" y="5368"/>
                    <a:pt x="11041" y="2365"/>
                    <a:pt x="9440" y="1165"/>
                  </a:cubicBezTo>
                  <a:cubicBezTo>
                    <a:pt x="8193" y="278"/>
                    <a:pt x="6837" y="0"/>
                    <a:pt x="5724" y="0"/>
                  </a:cubicBezTo>
                  <a:close/>
                </a:path>
              </a:pathLst>
            </a:custGeom>
            <a:solidFill>
              <a:srgbClr val="FFA8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8" name="Google Shape;2728;p65"/>
            <p:cNvSpPr/>
            <p:nvPr/>
          </p:nvSpPr>
          <p:spPr>
            <a:xfrm flipH="1">
              <a:off x="1227151" y="2420544"/>
              <a:ext cx="40918" cy="12444"/>
            </a:xfrm>
            <a:custGeom>
              <a:avLst/>
              <a:gdLst/>
              <a:ahLst/>
              <a:cxnLst/>
              <a:rect l="l" t="t" r="r" b="b"/>
              <a:pathLst>
                <a:path w="2503" h="761" extrusionOk="0">
                  <a:moveTo>
                    <a:pt x="2502" y="0"/>
                  </a:moveTo>
                  <a:cubicBezTo>
                    <a:pt x="2102" y="200"/>
                    <a:pt x="1702" y="300"/>
                    <a:pt x="1302" y="401"/>
                  </a:cubicBezTo>
                  <a:cubicBezTo>
                    <a:pt x="976" y="476"/>
                    <a:pt x="651" y="513"/>
                    <a:pt x="326" y="513"/>
                  </a:cubicBezTo>
                  <a:cubicBezTo>
                    <a:pt x="217" y="513"/>
                    <a:pt x="109" y="509"/>
                    <a:pt x="1" y="501"/>
                  </a:cubicBezTo>
                  <a:lnTo>
                    <a:pt x="1" y="501"/>
                  </a:lnTo>
                  <a:cubicBezTo>
                    <a:pt x="302" y="663"/>
                    <a:pt x="973" y="761"/>
                    <a:pt x="1645" y="761"/>
                  </a:cubicBezTo>
                  <a:cubicBezTo>
                    <a:pt x="1941" y="761"/>
                    <a:pt x="2237" y="742"/>
                    <a:pt x="2502" y="701"/>
                  </a:cubicBezTo>
                  <a:lnTo>
                    <a:pt x="2502" y="0"/>
                  </a:lnTo>
                  <a:close/>
                </a:path>
              </a:pathLst>
            </a:custGeom>
            <a:solidFill>
              <a:srgbClr val="F28F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9" name="Google Shape;2729;p65"/>
            <p:cNvSpPr/>
            <p:nvPr/>
          </p:nvSpPr>
          <p:spPr>
            <a:xfrm flipH="1">
              <a:off x="1028120" y="2216415"/>
              <a:ext cx="238314" cy="279088"/>
            </a:xfrm>
            <a:custGeom>
              <a:avLst/>
              <a:gdLst/>
              <a:ahLst/>
              <a:cxnLst/>
              <a:rect l="l" t="t" r="r" b="b"/>
              <a:pathLst>
                <a:path w="14578" h="17067" extrusionOk="0">
                  <a:moveTo>
                    <a:pt x="11379" y="1"/>
                  </a:moveTo>
                  <a:cubicBezTo>
                    <a:pt x="10949" y="1"/>
                    <a:pt x="10514" y="100"/>
                    <a:pt x="10108" y="308"/>
                  </a:cubicBezTo>
                  <a:cubicBezTo>
                    <a:pt x="9274" y="741"/>
                    <a:pt x="9174" y="1309"/>
                    <a:pt x="9407" y="2009"/>
                  </a:cubicBezTo>
                  <a:cubicBezTo>
                    <a:pt x="9141" y="1842"/>
                    <a:pt x="8874" y="1676"/>
                    <a:pt x="8573" y="1575"/>
                  </a:cubicBezTo>
                  <a:cubicBezTo>
                    <a:pt x="8440" y="1509"/>
                    <a:pt x="8307" y="1475"/>
                    <a:pt x="8173" y="1442"/>
                  </a:cubicBezTo>
                  <a:cubicBezTo>
                    <a:pt x="7439" y="1240"/>
                    <a:pt x="6685" y="1139"/>
                    <a:pt x="5933" y="1139"/>
                  </a:cubicBezTo>
                  <a:cubicBezTo>
                    <a:pt x="5318" y="1139"/>
                    <a:pt x="4704" y="1207"/>
                    <a:pt x="4104" y="1342"/>
                  </a:cubicBezTo>
                  <a:cubicBezTo>
                    <a:pt x="3436" y="1475"/>
                    <a:pt x="2769" y="1709"/>
                    <a:pt x="2169" y="2009"/>
                  </a:cubicBezTo>
                  <a:lnTo>
                    <a:pt x="1669" y="2209"/>
                  </a:lnTo>
                  <a:cubicBezTo>
                    <a:pt x="1268" y="2376"/>
                    <a:pt x="868" y="2576"/>
                    <a:pt x="501" y="2876"/>
                  </a:cubicBezTo>
                  <a:cubicBezTo>
                    <a:pt x="334" y="3010"/>
                    <a:pt x="201" y="3210"/>
                    <a:pt x="101" y="3410"/>
                  </a:cubicBezTo>
                  <a:cubicBezTo>
                    <a:pt x="34" y="3610"/>
                    <a:pt x="1" y="3810"/>
                    <a:pt x="1" y="4011"/>
                  </a:cubicBezTo>
                  <a:cubicBezTo>
                    <a:pt x="67" y="4578"/>
                    <a:pt x="434" y="5078"/>
                    <a:pt x="968" y="5311"/>
                  </a:cubicBezTo>
                  <a:cubicBezTo>
                    <a:pt x="668" y="5678"/>
                    <a:pt x="601" y="6145"/>
                    <a:pt x="701" y="6612"/>
                  </a:cubicBezTo>
                  <a:cubicBezTo>
                    <a:pt x="868" y="7113"/>
                    <a:pt x="1202" y="7580"/>
                    <a:pt x="1635" y="7913"/>
                  </a:cubicBezTo>
                  <a:cubicBezTo>
                    <a:pt x="1635" y="7947"/>
                    <a:pt x="1669" y="7980"/>
                    <a:pt x="1702" y="7980"/>
                  </a:cubicBezTo>
                  <a:cubicBezTo>
                    <a:pt x="1769" y="7980"/>
                    <a:pt x="1802" y="7980"/>
                    <a:pt x="1869" y="7947"/>
                  </a:cubicBezTo>
                  <a:cubicBezTo>
                    <a:pt x="2400" y="7583"/>
                    <a:pt x="2743" y="7009"/>
                    <a:pt x="3371" y="7009"/>
                  </a:cubicBezTo>
                  <a:cubicBezTo>
                    <a:pt x="3492" y="7009"/>
                    <a:pt x="3624" y="7031"/>
                    <a:pt x="3770" y="7079"/>
                  </a:cubicBezTo>
                  <a:cubicBezTo>
                    <a:pt x="4938" y="7446"/>
                    <a:pt x="4904" y="9381"/>
                    <a:pt x="3903" y="10048"/>
                  </a:cubicBezTo>
                  <a:cubicBezTo>
                    <a:pt x="3741" y="10157"/>
                    <a:pt x="3559" y="10216"/>
                    <a:pt x="3378" y="10216"/>
                  </a:cubicBezTo>
                  <a:cubicBezTo>
                    <a:pt x="3226" y="10216"/>
                    <a:pt x="3074" y="10173"/>
                    <a:pt x="2936" y="10082"/>
                  </a:cubicBezTo>
                  <a:lnTo>
                    <a:pt x="2936" y="10082"/>
                  </a:lnTo>
                  <a:cubicBezTo>
                    <a:pt x="2936" y="10082"/>
                    <a:pt x="3236" y="12984"/>
                    <a:pt x="2502" y="13751"/>
                  </a:cubicBezTo>
                  <a:cubicBezTo>
                    <a:pt x="2029" y="14263"/>
                    <a:pt x="1347" y="14368"/>
                    <a:pt x="867" y="14368"/>
                  </a:cubicBezTo>
                  <a:cubicBezTo>
                    <a:pt x="535" y="14368"/>
                    <a:pt x="301" y="14318"/>
                    <a:pt x="301" y="14318"/>
                  </a:cubicBezTo>
                  <a:lnTo>
                    <a:pt x="301" y="14318"/>
                  </a:lnTo>
                  <a:cubicBezTo>
                    <a:pt x="301" y="14318"/>
                    <a:pt x="880" y="17067"/>
                    <a:pt x="4813" y="17067"/>
                  </a:cubicBezTo>
                  <a:cubicBezTo>
                    <a:pt x="5103" y="17067"/>
                    <a:pt x="5411" y="17052"/>
                    <a:pt x="5738" y="17020"/>
                  </a:cubicBezTo>
                  <a:cubicBezTo>
                    <a:pt x="9774" y="16620"/>
                    <a:pt x="9974" y="14118"/>
                    <a:pt x="9974" y="14118"/>
                  </a:cubicBezTo>
                  <a:lnTo>
                    <a:pt x="9974" y="14118"/>
                  </a:lnTo>
                  <a:cubicBezTo>
                    <a:pt x="10108" y="15052"/>
                    <a:pt x="9741" y="16019"/>
                    <a:pt x="9007" y="16620"/>
                  </a:cubicBezTo>
                  <a:cubicBezTo>
                    <a:pt x="9007" y="16620"/>
                    <a:pt x="9136" y="16632"/>
                    <a:pt x="9348" y="16632"/>
                  </a:cubicBezTo>
                  <a:cubicBezTo>
                    <a:pt x="10161" y="16632"/>
                    <a:pt x="12203" y="16444"/>
                    <a:pt x="12943" y="14618"/>
                  </a:cubicBezTo>
                  <a:cubicBezTo>
                    <a:pt x="13610" y="12917"/>
                    <a:pt x="12076" y="11749"/>
                    <a:pt x="11676" y="9581"/>
                  </a:cubicBezTo>
                  <a:cubicBezTo>
                    <a:pt x="11509" y="8714"/>
                    <a:pt x="11909" y="6946"/>
                    <a:pt x="11842" y="5512"/>
                  </a:cubicBezTo>
                  <a:lnTo>
                    <a:pt x="11842" y="5512"/>
                  </a:lnTo>
                  <a:cubicBezTo>
                    <a:pt x="11887" y="5517"/>
                    <a:pt x="11932" y="5520"/>
                    <a:pt x="11978" y="5520"/>
                  </a:cubicBezTo>
                  <a:cubicBezTo>
                    <a:pt x="12209" y="5520"/>
                    <a:pt x="12454" y="5450"/>
                    <a:pt x="12676" y="5311"/>
                  </a:cubicBezTo>
                  <a:cubicBezTo>
                    <a:pt x="14044" y="4611"/>
                    <a:pt x="14578" y="2910"/>
                    <a:pt x="13877" y="1542"/>
                  </a:cubicBezTo>
                  <a:cubicBezTo>
                    <a:pt x="13385" y="557"/>
                    <a:pt x="12397" y="1"/>
                    <a:pt x="11379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0" name="Google Shape;2730;p65"/>
            <p:cNvSpPr/>
            <p:nvPr/>
          </p:nvSpPr>
          <p:spPr>
            <a:xfrm flipH="1">
              <a:off x="1231516" y="2340024"/>
              <a:ext cx="21284" cy="27619"/>
            </a:xfrm>
            <a:custGeom>
              <a:avLst/>
              <a:gdLst/>
              <a:ahLst/>
              <a:cxnLst/>
              <a:rect l="l" t="t" r="r" b="b"/>
              <a:pathLst>
                <a:path w="1302" h="1689" extrusionOk="0">
                  <a:moveTo>
                    <a:pt x="995" y="0"/>
                  </a:moveTo>
                  <a:cubicBezTo>
                    <a:pt x="632" y="0"/>
                    <a:pt x="298" y="223"/>
                    <a:pt x="167" y="588"/>
                  </a:cubicBezTo>
                  <a:cubicBezTo>
                    <a:pt x="1" y="1021"/>
                    <a:pt x="234" y="1522"/>
                    <a:pt x="701" y="1689"/>
                  </a:cubicBezTo>
                  <a:lnTo>
                    <a:pt x="1302" y="54"/>
                  </a:lnTo>
                  <a:cubicBezTo>
                    <a:pt x="1200" y="18"/>
                    <a:pt x="1096" y="0"/>
                    <a:pt x="995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733" name="Google Shape;2733;p65"/>
          <p:cNvSpPr txBox="1">
            <a:spLocks noGrp="1"/>
          </p:cNvSpPr>
          <p:nvPr>
            <p:ph type="title"/>
          </p:nvPr>
        </p:nvSpPr>
        <p:spPr>
          <a:xfrm>
            <a:off x="522000" y="175861"/>
            <a:ext cx="8100000" cy="69281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400" b="1" dirty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สิ่งที่ต้องประเมินในหลักสูตรสถานศึกษา</a:t>
            </a:r>
            <a:endParaRPr dirty="0"/>
          </a:p>
        </p:txBody>
      </p:sp>
      <p:cxnSp>
        <p:nvCxnSpPr>
          <p:cNvPr id="2738" name="Google Shape;2738;p65"/>
          <p:cNvCxnSpPr>
            <a:cxnSpLocks/>
          </p:cNvCxnSpPr>
          <p:nvPr/>
        </p:nvCxnSpPr>
        <p:spPr>
          <a:xfrm rot="10800000" flipV="1">
            <a:off x="2777674" y="1746689"/>
            <a:ext cx="1999500" cy="1017846"/>
          </a:xfrm>
          <a:prstGeom prst="curvedConnector3">
            <a:avLst>
              <a:gd name="adj1" fmla="val 50000"/>
            </a:avLst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739" name="Google Shape;2739;p65"/>
          <p:cNvCxnSpPr>
            <a:cxnSpLocks/>
          </p:cNvCxnSpPr>
          <p:nvPr/>
        </p:nvCxnSpPr>
        <p:spPr>
          <a:xfrm rot="10800000" flipV="1">
            <a:off x="2777675" y="2466026"/>
            <a:ext cx="2069415" cy="298334"/>
          </a:xfrm>
          <a:prstGeom prst="curvedConnector3">
            <a:avLst>
              <a:gd name="adj1" fmla="val 50000"/>
            </a:avLst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740" name="Google Shape;2740;p65"/>
          <p:cNvCxnSpPr>
            <a:cxnSpLocks/>
          </p:cNvCxnSpPr>
          <p:nvPr/>
        </p:nvCxnSpPr>
        <p:spPr>
          <a:xfrm rot="10800000">
            <a:off x="2777677" y="2764488"/>
            <a:ext cx="2010985" cy="489947"/>
          </a:xfrm>
          <a:prstGeom prst="curvedConnector3">
            <a:avLst>
              <a:gd name="adj1" fmla="val 50000"/>
            </a:avLst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741" name="Google Shape;2741;p65"/>
          <p:cNvCxnSpPr>
            <a:cxnSpLocks/>
          </p:cNvCxnSpPr>
          <p:nvPr/>
        </p:nvCxnSpPr>
        <p:spPr>
          <a:xfrm rot="10800000">
            <a:off x="2766188" y="2734738"/>
            <a:ext cx="2069413" cy="1288427"/>
          </a:xfrm>
          <a:prstGeom prst="curvedConnector3">
            <a:avLst>
              <a:gd name="adj1" fmla="val 50000"/>
            </a:avLst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" name="กล่องข้อความ 9">
            <a:extLst>
              <a:ext uri="{FF2B5EF4-FFF2-40B4-BE49-F238E27FC236}">
                <a16:creationId xmlns:a16="http://schemas.microsoft.com/office/drawing/2014/main" id="{5B7F20B4-4C69-4327-D5EB-84683C8E7917}"/>
              </a:ext>
            </a:extLst>
          </p:cNvPr>
          <p:cNvSpPr txBox="1"/>
          <p:nvPr/>
        </p:nvSpPr>
        <p:spPr>
          <a:xfrm>
            <a:off x="4847090" y="1546634"/>
            <a:ext cx="2382643" cy="400110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th-TH" sz="2000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การประเมินเอกสารหลักสูตร</a:t>
            </a:r>
            <a:endParaRPr lang="en-US" sz="2000" dirty="0"/>
          </a:p>
        </p:txBody>
      </p:sp>
      <p:sp>
        <p:nvSpPr>
          <p:cNvPr id="11" name="กล่องข้อความ 10">
            <a:extLst>
              <a:ext uri="{FF2B5EF4-FFF2-40B4-BE49-F238E27FC236}">
                <a16:creationId xmlns:a16="http://schemas.microsoft.com/office/drawing/2014/main" id="{5A0EC524-2D1B-DA71-7645-96C28340DB24}"/>
              </a:ext>
            </a:extLst>
          </p:cNvPr>
          <p:cNvSpPr txBox="1"/>
          <p:nvPr/>
        </p:nvSpPr>
        <p:spPr>
          <a:xfrm>
            <a:off x="4847090" y="2315994"/>
            <a:ext cx="2382643" cy="400110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marL="139700" indent="0" algn="thaiDist">
              <a:buNone/>
            </a:pPr>
            <a:r>
              <a:rPr lang="th-TH" sz="2000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การประเมินการใช้หลักสูตร</a:t>
            </a:r>
          </a:p>
        </p:txBody>
      </p:sp>
      <p:sp>
        <p:nvSpPr>
          <p:cNvPr id="12" name="กล่องข้อความ 11">
            <a:extLst>
              <a:ext uri="{FF2B5EF4-FFF2-40B4-BE49-F238E27FC236}">
                <a16:creationId xmlns:a16="http://schemas.microsoft.com/office/drawing/2014/main" id="{0AF7B2A5-ABF8-5240-F7B9-3ACA6C195437}"/>
              </a:ext>
            </a:extLst>
          </p:cNvPr>
          <p:cNvSpPr txBox="1"/>
          <p:nvPr/>
        </p:nvSpPr>
        <p:spPr>
          <a:xfrm>
            <a:off x="4815467" y="3048543"/>
            <a:ext cx="2750608" cy="400110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marL="139700" indent="0" algn="thaiDist">
              <a:buNone/>
            </a:pPr>
            <a:r>
              <a:rPr lang="th-TH" sz="2000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การประเมิน</a:t>
            </a:r>
            <a:r>
              <a:rPr lang="th-TH" sz="2000" dirty="0" err="1">
                <a:solidFill>
                  <a:schemeClr val="tx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สัมฤทธิผล</a:t>
            </a:r>
            <a:r>
              <a:rPr lang="th-TH" sz="2000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ของหลักสูตร</a:t>
            </a:r>
          </a:p>
        </p:txBody>
      </p:sp>
      <p:sp>
        <p:nvSpPr>
          <p:cNvPr id="13" name="กล่องข้อความ 12">
            <a:extLst>
              <a:ext uri="{FF2B5EF4-FFF2-40B4-BE49-F238E27FC236}">
                <a16:creationId xmlns:a16="http://schemas.microsoft.com/office/drawing/2014/main" id="{D4228AE0-E385-0B78-A1A6-AC8C3D5FEF5C}"/>
              </a:ext>
            </a:extLst>
          </p:cNvPr>
          <p:cNvSpPr txBox="1"/>
          <p:nvPr/>
        </p:nvSpPr>
        <p:spPr>
          <a:xfrm>
            <a:off x="4835601" y="3744399"/>
            <a:ext cx="2382643" cy="400110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marL="139700" indent="0" algn="thaiDist">
              <a:buNone/>
            </a:pPr>
            <a:r>
              <a:rPr lang="th-TH" sz="2000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การประเมินระบบหลักสูตร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7" name="Google Shape;967;p53"/>
          <p:cNvSpPr/>
          <p:nvPr/>
        </p:nvSpPr>
        <p:spPr>
          <a:xfrm rot="11265001">
            <a:off x="6854318" y="-153550"/>
            <a:ext cx="2634816" cy="744011"/>
          </a:xfrm>
          <a:prstGeom prst="triangle">
            <a:avLst>
              <a:gd name="adj" fmla="val 79071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Google Shape;2733;p65">
            <a:extLst>
              <a:ext uri="{FF2B5EF4-FFF2-40B4-BE49-F238E27FC236}">
                <a16:creationId xmlns:a16="http://schemas.microsoft.com/office/drawing/2014/main" id="{97044E8F-A0F8-D0AC-8825-B0FAF8D745AF}"/>
              </a:ext>
            </a:extLst>
          </p:cNvPr>
          <p:cNvSpPr txBox="1">
            <a:spLocks/>
          </p:cNvSpPr>
          <p:nvPr/>
        </p:nvSpPr>
        <p:spPr>
          <a:xfrm>
            <a:off x="522000" y="0"/>
            <a:ext cx="8100000" cy="692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Be Vietnam"/>
              <a:buNone/>
              <a:defRPr sz="4100" b="0" i="0" u="none" strike="noStrike" cap="none">
                <a:solidFill>
                  <a:srgbClr val="000000"/>
                </a:solidFill>
                <a:latin typeface="Be Vietnam"/>
                <a:ea typeface="Be Vietnam"/>
                <a:cs typeface="Be Vietnam"/>
                <a:sym typeface="Be Vietnam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Be Vietnam"/>
              <a:buNone/>
              <a:defRPr sz="4100" b="0" i="0" u="none" strike="noStrike" cap="none">
                <a:solidFill>
                  <a:srgbClr val="000000"/>
                </a:solidFill>
                <a:latin typeface="Be Vietnam"/>
                <a:ea typeface="Be Vietnam"/>
                <a:cs typeface="Be Vietnam"/>
                <a:sym typeface="Be Vietnam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Be Vietnam"/>
              <a:buNone/>
              <a:defRPr sz="4100" b="0" i="0" u="none" strike="noStrike" cap="none">
                <a:solidFill>
                  <a:srgbClr val="000000"/>
                </a:solidFill>
                <a:latin typeface="Be Vietnam"/>
                <a:ea typeface="Be Vietnam"/>
                <a:cs typeface="Be Vietnam"/>
                <a:sym typeface="Be Vietnam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Be Vietnam"/>
              <a:buNone/>
              <a:defRPr sz="4100" b="0" i="0" u="none" strike="noStrike" cap="none">
                <a:solidFill>
                  <a:srgbClr val="000000"/>
                </a:solidFill>
                <a:latin typeface="Be Vietnam"/>
                <a:ea typeface="Be Vietnam"/>
                <a:cs typeface="Be Vietnam"/>
                <a:sym typeface="Be Vietnam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Be Vietnam"/>
              <a:buNone/>
              <a:defRPr sz="4100" b="0" i="0" u="none" strike="noStrike" cap="none">
                <a:solidFill>
                  <a:srgbClr val="000000"/>
                </a:solidFill>
                <a:latin typeface="Be Vietnam"/>
                <a:ea typeface="Be Vietnam"/>
                <a:cs typeface="Be Vietnam"/>
                <a:sym typeface="Be Vietnam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Be Vietnam"/>
              <a:buNone/>
              <a:defRPr sz="4100" b="0" i="0" u="none" strike="noStrike" cap="none">
                <a:solidFill>
                  <a:srgbClr val="000000"/>
                </a:solidFill>
                <a:latin typeface="Be Vietnam"/>
                <a:ea typeface="Be Vietnam"/>
                <a:cs typeface="Be Vietnam"/>
                <a:sym typeface="Be Vietnam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Be Vietnam"/>
              <a:buNone/>
              <a:defRPr sz="4100" b="0" i="0" u="none" strike="noStrike" cap="none">
                <a:solidFill>
                  <a:srgbClr val="000000"/>
                </a:solidFill>
                <a:latin typeface="Be Vietnam"/>
                <a:ea typeface="Be Vietnam"/>
                <a:cs typeface="Be Vietnam"/>
                <a:sym typeface="Be Vietnam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Be Vietnam"/>
              <a:buNone/>
              <a:defRPr sz="4100" b="0" i="0" u="none" strike="noStrike" cap="none">
                <a:solidFill>
                  <a:srgbClr val="000000"/>
                </a:solidFill>
                <a:latin typeface="Be Vietnam"/>
                <a:ea typeface="Be Vietnam"/>
                <a:cs typeface="Be Vietnam"/>
                <a:sym typeface="Be Vietnam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Be Vietnam"/>
              <a:buNone/>
              <a:defRPr sz="4100" b="0" i="0" u="none" strike="noStrike" cap="none">
                <a:solidFill>
                  <a:srgbClr val="000000"/>
                </a:solidFill>
                <a:latin typeface="Be Vietnam"/>
                <a:ea typeface="Be Vietnam"/>
                <a:cs typeface="Be Vietnam"/>
                <a:sym typeface="Be Vietnam"/>
              </a:defRPr>
            </a:lvl9pPr>
          </a:lstStyle>
          <a:p>
            <a:pPr algn="ctr"/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สิ่งที่ต้องประเมินในหลักสูตรสถานศึกษา</a:t>
            </a:r>
            <a:endParaRPr lang="th-TH" dirty="0"/>
          </a:p>
        </p:txBody>
      </p:sp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7307F31F-F5C1-B20A-5164-DDF24A468A26}"/>
              </a:ext>
            </a:extLst>
          </p:cNvPr>
          <p:cNvSpPr txBox="1"/>
          <p:nvPr/>
        </p:nvSpPr>
        <p:spPr>
          <a:xfrm>
            <a:off x="148710" y="1033800"/>
            <a:ext cx="3873241" cy="646331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th-TH" sz="3600" b="1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การประเมินเอกสารหลักสูตร</a:t>
            </a:r>
            <a:endParaRPr lang="en-US" sz="3600" b="1" dirty="0"/>
          </a:p>
        </p:txBody>
      </p:sp>
      <p:sp>
        <p:nvSpPr>
          <p:cNvPr id="11" name="กล่องข้อความ 10">
            <a:extLst>
              <a:ext uri="{FF2B5EF4-FFF2-40B4-BE49-F238E27FC236}">
                <a16:creationId xmlns:a16="http://schemas.microsoft.com/office/drawing/2014/main" id="{9D90793D-DFC7-B701-B2A6-543D1D6FF3C6}"/>
              </a:ext>
            </a:extLst>
          </p:cNvPr>
          <p:cNvSpPr txBox="1"/>
          <p:nvPr/>
        </p:nvSpPr>
        <p:spPr>
          <a:xfrm>
            <a:off x="661640" y="1968003"/>
            <a:ext cx="4742984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thaiDist"/>
            <a:r>
              <a:rPr lang="th-TH" sz="2800" dirty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เป็นการตรวจสอบองค์ประกอบของหลักสูตรว่า จุดมุ่งหมาย โครงสร้างเนื้อหาสาระ และวิธีการวัดและประเมินผลมีความสอดคล้อง ครอบคลุม และถูกต้องเหมาะสมกับผู้เรียนหรือไม่</a:t>
            </a:r>
            <a:endParaRPr lang="en-US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2" name="กล่องข้อความ 11">
            <a:extLst>
              <a:ext uri="{FF2B5EF4-FFF2-40B4-BE49-F238E27FC236}">
                <a16:creationId xmlns:a16="http://schemas.microsoft.com/office/drawing/2014/main" id="{1C73060E-5C37-5EA6-852F-7FFF3E282EF0}"/>
              </a:ext>
            </a:extLst>
          </p:cNvPr>
          <p:cNvSpPr txBox="1"/>
          <p:nvPr/>
        </p:nvSpPr>
        <p:spPr>
          <a:xfrm>
            <a:off x="6230064" y="2120434"/>
            <a:ext cx="2391936" cy="13773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th-TH" sz="2400" dirty="0">
              <a:effectLst/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sz="100" dirty="0">
              <a:effectLst/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400" dirty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วิเคราะห์เนื้อหา และให้ผู้รู้</a:t>
            </a:r>
          </a:p>
          <a:p>
            <a:r>
              <a:rPr lang="th-TH" sz="2400" dirty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ผู้เชี่ยวชาญประเมิน</a:t>
            </a:r>
          </a:p>
          <a:p>
            <a:endParaRPr lang="en-US" sz="105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3" name="กล่องข้อความ 12">
            <a:extLst>
              <a:ext uri="{FF2B5EF4-FFF2-40B4-BE49-F238E27FC236}">
                <a16:creationId xmlns:a16="http://schemas.microsoft.com/office/drawing/2014/main" id="{7FE8186C-2A35-82E2-1E4B-7258E14890A9}"/>
              </a:ext>
            </a:extLst>
          </p:cNvPr>
          <p:cNvSpPr txBox="1"/>
          <p:nvPr/>
        </p:nvSpPr>
        <p:spPr>
          <a:xfrm>
            <a:off x="6230064" y="2048530"/>
            <a:ext cx="259637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2800" b="1" dirty="0">
                <a:solidFill>
                  <a:srgbClr val="FFC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การประเมินใช้วิธีการ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sometric SEO Strategy by Slidesgo">
  <a:themeElements>
    <a:clrScheme name="Simple Light">
      <a:dk1>
        <a:srgbClr val="000000"/>
      </a:dk1>
      <a:lt1>
        <a:srgbClr val="FFFFFF"/>
      </a:lt1>
      <a:dk2>
        <a:srgbClr val="434343"/>
      </a:dk2>
      <a:lt2>
        <a:srgbClr val="F3F3F3"/>
      </a:lt2>
      <a:accent1>
        <a:srgbClr val="FFC100"/>
      </a:accent1>
      <a:accent2>
        <a:srgbClr val="000000"/>
      </a:accent2>
      <a:accent3>
        <a:srgbClr val="434343"/>
      </a:accent3>
      <a:accent4>
        <a:srgbClr val="F3F3F3"/>
      </a:accent4>
      <a:accent5>
        <a:srgbClr val="FFC100"/>
      </a:accent5>
      <a:accent6>
        <a:srgbClr val="000000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694</Words>
  <Application>Microsoft Office PowerPoint</Application>
  <PresentationFormat>นำเสนอทางหน้าจอ (16:9)</PresentationFormat>
  <Paragraphs>121</Paragraphs>
  <Slides>17</Slides>
  <Notes>17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17</vt:i4>
      </vt:variant>
    </vt:vector>
  </HeadingPairs>
  <TitlesOfParts>
    <vt:vector size="23" baseType="lpstr">
      <vt:lpstr>Arial</vt:lpstr>
      <vt:lpstr>Libre Franklin Medium</vt:lpstr>
      <vt:lpstr>TH SarabunPSK</vt:lpstr>
      <vt:lpstr>Libre Franklin</vt:lpstr>
      <vt:lpstr>Be Vietnam</vt:lpstr>
      <vt:lpstr>Isometric SEO Strategy by Slidesgo</vt:lpstr>
      <vt:lpstr>งานนำเสนอ PowerPoint</vt:lpstr>
      <vt:lpstr>การประเมินหลักสูตร </vt:lpstr>
      <vt:lpstr>01</vt:lpstr>
      <vt:lpstr>03</vt:lpstr>
      <vt:lpstr>      ระยะที่ 1</vt:lpstr>
      <vt:lpstr>      ระยะที่ 2</vt:lpstr>
      <vt:lpstr>      ระยะที่ 3</vt:lpstr>
      <vt:lpstr>สิ่งที่ต้องประเมินในหลักสูตรสถานศึกษา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ขั้นตอนการประเมินหลักสูตร</vt:lpstr>
      <vt:lpstr>งานนำเสนอ PowerPoint</vt:lpstr>
      <vt:lpstr>รูปแบบการประเมินหลักสูตรของไทเลอร์</vt:lpstr>
      <vt:lpstr>รูปแบบการประเมินหลักสูตรของโพวัส</vt:lpstr>
      <vt:lpstr>Thank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Smcyr</dc:creator>
  <cp:lastModifiedBy>Smcyru123@hotmail.com</cp:lastModifiedBy>
  <cp:revision>10</cp:revision>
  <dcterms:modified xsi:type="dcterms:W3CDTF">2022-11-26T09:06:59Z</dcterms:modified>
</cp:coreProperties>
</file>