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C6C7D0-282D-40D7-AC75-5921C1D1A356}" v="3" dt="2022-06-28T03:29:18.5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77" d="100"/>
          <a:sy n="77" d="100"/>
        </p:scale>
        <p:origin x="655" y="5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TAPOL ADULYASAS" userId="88bb098d-9266-4fa2-803e-6e4eb67a2399" providerId="ADAL" clId="{20C6C7D0-282D-40D7-AC75-5921C1D1A356}"/>
    <pc:docChg chg="addSld modSld">
      <pc:chgData name="ATTAPOL ADULYASAS" userId="88bb098d-9266-4fa2-803e-6e4eb67a2399" providerId="ADAL" clId="{20C6C7D0-282D-40D7-AC75-5921C1D1A356}" dt="2022-06-28T03:30:20.932" v="33" actId="20577"/>
      <pc:docMkLst>
        <pc:docMk/>
      </pc:docMkLst>
      <pc:sldChg chg="modSp mod">
        <pc:chgData name="ATTAPOL ADULYASAS" userId="88bb098d-9266-4fa2-803e-6e4eb67a2399" providerId="ADAL" clId="{20C6C7D0-282D-40D7-AC75-5921C1D1A356}" dt="2022-06-28T03:28:44.935" v="12" actId="20577"/>
        <pc:sldMkLst>
          <pc:docMk/>
          <pc:sldMk cId="539498112" sldId="261"/>
        </pc:sldMkLst>
        <pc:graphicFrameChg chg="modGraphic">
          <ac:chgData name="ATTAPOL ADULYASAS" userId="88bb098d-9266-4fa2-803e-6e4eb67a2399" providerId="ADAL" clId="{20C6C7D0-282D-40D7-AC75-5921C1D1A356}" dt="2022-06-28T03:28:44.935" v="12" actId="20577"/>
          <ac:graphicFrameMkLst>
            <pc:docMk/>
            <pc:sldMk cId="539498112" sldId="261"/>
            <ac:graphicFrameMk id="6" creationId="{9EF47A8F-234B-3652-FF83-3B241AC4C293}"/>
          </ac:graphicFrameMkLst>
        </pc:graphicFrameChg>
      </pc:sldChg>
      <pc:sldChg chg="modSp add mod">
        <pc:chgData name="ATTAPOL ADULYASAS" userId="88bb098d-9266-4fa2-803e-6e4eb67a2399" providerId="ADAL" clId="{20C6C7D0-282D-40D7-AC75-5921C1D1A356}" dt="2022-06-28T03:30:20.932" v="33" actId="20577"/>
        <pc:sldMkLst>
          <pc:docMk/>
          <pc:sldMk cId="459522081" sldId="262"/>
        </pc:sldMkLst>
        <pc:graphicFrameChg chg="mod modGraphic">
          <ac:chgData name="ATTAPOL ADULYASAS" userId="88bb098d-9266-4fa2-803e-6e4eb67a2399" providerId="ADAL" clId="{20C6C7D0-282D-40D7-AC75-5921C1D1A356}" dt="2022-06-28T03:30:20.932" v="33" actId="20577"/>
          <ac:graphicFrameMkLst>
            <pc:docMk/>
            <pc:sldMk cId="459522081" sldId="262"/>
            <ac:graphicFrameMk id="6" creationId="{9EF47A8F-234B-3652-FF83-3B241AC4C293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34879C-D5E7-E3F8-0C4A-8F8070D583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744B34-B075-0290-2322-75B961589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8CC78-AB96-1747-AA05-8690BC8FA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5093D-4F53-88D6-76A1-BFB0DD5A2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A28F2-AEEF-B83C-5978-17E9B0B1F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77519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0D0C-1291-22E7-8FA7-A77EEAA5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A5E7A3-8B45-E6D9-DF6B-BAA84994D9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90D1D7-0AE5-0E28-D8F1-F6D57158A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1AC23F-E6AC-72F8-6946-8B074275D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9A140-F649-5660-E57E-3729EDBC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2803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18EA09-FD26-DE79-A582-6007E7C7EA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7E2F5F-A28E-F8E7-BDBC-182774FB62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E06E08-8067-5018-7801-B056526285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9A2FD6-6E69-5F72-004A-5830D5C8A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D07838-D1F4-9566-6F5D-10484D215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9301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F2221-E7A4-0879-9A57-29DF714D4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D5BA66-6D5E-6A68-79C5-B210E4B396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FEB99-056B-BB5F-7AF1-47C2ED94F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971E49-2618-CCBE-065C-918C33153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F80FD-918C-D530-DD62-D5945D95A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477809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ACE40-A82D-7175-19CA-BAE8E69471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087F4F-87F4-B6BE-416B-EEE8E7A72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F2B6A1-07BA-6CF6-322C-31AAEC6B8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BDFB5-6BD0-229C-EC45-685A883EA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F0987-4991-5378-7DC0-03B54F398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63063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B89FA-33A4-D040-165F-88850891A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EE7F8-0EB8-ED73-59F4-60B9D4E2D7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CAA4DF-9646-B7F3-C5EB-BA0B5797F9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299C4-121B-8121-8426-47A4061C1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D6393-E944-629C-8E99-73F05F9AF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71666B-5372-AA20-54A8-3E70068F2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22378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3A854-67D5-C10E-E2E3-A2B0B2D97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FE396-C86D-2D09-3048-26E6B805A3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F01AA4-96F3-3DC5-585E-CE62A32DC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D83698-82A9-075E-4818-139AA3B48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CEEA34-FC36-30CD-4E82-7914A7C12E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93A15A-9CA5-ACB4-9357-313A0EFE5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38E699-DEF0-2CFE-8813-A96D97539B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B71A5-CE4B-DADF-474A-91E18985D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6135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DE852-BC81-99A8-2C52-B7438EE3F5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912F46-7FC0-7217-223F-7C043D23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0848C9-4312-AFFA-9B68-6E1BDCEF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7727EAB-D4FF-EABC-7B4A-B6DB60AA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3862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EFB43B-832D-7126-1F14-6A544E5C5D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B927341-2F5C-1056-DCAD-A8205F47B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6225C4-1A75-3CFD-0492-D00FCD52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42989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69118-D188-F9F1-6F91-CC689616AD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EE352-0B9B-6CC0-895E-B6CBF204D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C73D7B-9512-64BB-AB6B-ECFBC789D5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C6835B-2401-9508-BC2D-39965398E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425D42-B3BF-161D-BDCB-EA5CCA6D5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1BFE3C-EA14-0BB5-3A88-97A04F2F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538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6471F-923C-576E-CA54-82BCE22A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6EB97D-978B-718B-C345-9BDBF7296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5F0064-661B-4505-DF0E-C9185EECA8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671A63-49E1-C466-E837-66CFD703C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C555B8-576C-30C4-BA10-483F328907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81301F-DEE9-3C5E-2415-AE7E4CB6D9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58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0CDF20-E386-690F-EBA1-F465223B5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B00F90-000B-E685-A6EE-4DC42D319F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C4C48-3FEF-880D-63C0-A0684179CF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382FED-B4C2-4062-9D97-B6555C039CDD}" type="datetimeFigureOut">
              <a:rPr lang="th-TH" smtClean="0"/>
              <a:t>28/06/65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DC7F7-C29D-6A84-699A-C1F5B9A193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B03FAB-83C3-2CDA-0A68-609EBA5A3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49776-333C-469F-A2B7-2C9B456D95C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81860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50D05-FA42-8430-2D53-DE37FA94D29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Project of IoT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84456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5338719"/>
              </p:ext>
            </p:extLst>
          </p:nvPr>
        </p:nvGraphicFramePr>
        <p:xfrm>
          <a:off x="685208" y="1137880"/>
          <a:ext cx="1079086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ระบบคอกแพะอัตโนมัติ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ติดตั้งภายในโรงเลี้ยงแพะ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ตรวจวัดอุณหภูมิและความชื้นอากาศพร้อมบันทึก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ตรวจสอบค่าอุณหภูมิและความชื้นผ่านมือ</a:t>
                      </a:r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ถึอ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สั่งเปิด ปิด พัดลมตามค่าที่กำหนด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ใช้ระบบไฟฟ้า 220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</a:t>
                      </a:r>
                    </a:p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แม่ลาน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8165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7944316"/>
              </p:ext>
            </p:extLst>
          </p:nvPr>
        </p:nvGraphicFramePr>
        <p:xfrm>
          <a:off x="685208" y="1137880"/>
          <a:ext cx="1079086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ระบบโรงเรือนอัตโนมัติ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ติดตั้งภายในโรงเรือน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ตรวจวัดอุณหภูมิและความชื้นอากาศพร้อมบันทึก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ตรวจวัดความชื้นในดินพร้อมบันทึก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ตรวจสอบค่าต่าง ๆ ผ่านมือ</a:t>
                      </a:r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ถึอ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สั่งเปิด ปิด ระบบน้ำหยด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ใช้ระบบไฟฟ้า 220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แม่ลาน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105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224459"/>
              </p:ext>
            </p:extLst>
          </p:nvPr>
        </p:nvGraphicFramePr>
        <p:xfrm>
          <a:off x="685208" y="1137880"/>
          <a:ext cx="1079086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ระบบโรงเห็ดอัตโนมัติ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ติดตั้งในควบคุมโรงเพาะเห็ด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ตรวจวัดอุณหภูมิและความชื้นพร้อมบันทึก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ตรวจสอบค่าอุณหภูมิและความชื้นผ่านมือ</a:t>
                      </a:r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ถึอ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สั่งเปิด ปิด เครื่องพ่นหมอกตามที่กำหนด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ใช้ระบบไฟฟ้า 220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แม่ลาน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49885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049816"/>
              </p:ext>
            </p:extLst>
          </p:nvPr>
        </p:nvGraphicFramePr>
        <p:xfrm>
          <a:off x="685208" y="1137880"/>
          <a:ext cx="1079086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ระบบตรวจวัดสภาพความชื้นในดิน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ติดตั้งในที่แจ้ง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ตรวจวัดอุณหภูมิและความชื้ออากาศพร้อมบันทึก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ตรวจวัดค่าความชื้นในดินด้วยอุปกรณ์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Tensiometer</a:t>
                      </a:r>
                    </a:p>
                    <a:p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ตรวจสอบค่าผ่านมือถือ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ใช้แบตเตอรี่ 12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รามัน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443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3056440"/>
              </p:ext>
            </p:extLst>
          </p:nvPr>
        </p:nvGraphicFramePr>
        <p:xfrm>
          <a:off x="685208" y="1137880"/>
          <a:ext cx="10790866" cy="323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ระบบตรวจวัดสภาพความชื้นในดิน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ติดตั้งในที่แจ้ง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ตรวจวัดอุณหภูมิและความชื้ออากาศพร้อมบันทึก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ตรวจวัดค่าความชื้นในดินด้วยอุปกรณ์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Tensiometer</a:t>
                      </a:r>
                    </a:p>
                    <a:p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</a:t>
                      </a:r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ตรวจสอบค่าผ่านมือถือ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ใช้แบตเตอรี่ 12 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vdc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มหาลัยนราธิวาส ฯ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498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9EF47A8F-234B-3652-FF83-3B241AC4C2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220324"/>
              </p:ext>
            </p:extLst>
          </p:nvPr>
        </p:nvGraphicFramePr>
        <p:xfrm>
          <a:off x="685208" y="1137880"/>
          <a:ext cx="10790866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0018">
                  <a:extLst>
                    <a:ext uri="{9D8B030D-6E8A-4147-A177-3AD203B41FA5}">
                      <a16:colId xmlns:a16="http://schemas.microsoft.com/office/drawing/2014/main" val="1953039051"/>
                    </a:ext>
                  </a:extLst>
                </a:gridCol>
                <a:gridCol w="2528876">
                  <a:extLst>
                    <a:ext uri="{9D8B030D-6E8A-4147-A177-3AD203B41FA5}">
                      <a16:colId xmlns:a16="http://schemas.microsoft.com/office/drawing/2014/main" val="1308748159"/>
                    </a:ext>
                  </a:extLst>
                </a:gridCol>
                <a:gridCol w="5141264">
                  <a:extLst>
                    <a:ext uri="{9D8B030D-6E8A-4147-A177-3AD203B41FA5}">
                      <a16:colId xmlns:a16="http://schemas.microsoft.com/office/drawing/2014/main" val="1792061588"/>
                    </a:ext>
                  </a:extLst>
                </a:gridCol>
                <a:gridCol w="1630708">
                  <a:extLst>
                    <a:ext uri="{9D8B030D-6E8A-4147-A177-3AD203B41FA5}">
                      <a16:colId xmlns:a16="http://schemas.microsoft.com/office/drawing/2014/main" val="3407802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กลุ่ม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ชื่อระบบ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รายละเอียด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2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สถานที่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7845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ระบบควบคุมความชื้นและอุณหภูมิโรงเรือนอาหารสัตว์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ติดตั้งในโรงเรือนอาหารสัตว์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ตรวจวัดอุณหภูมิและความชื้นพร้อมบันทึก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ตรวจสอบค่าอุณหภูมิและความชื้นผ่านมือ</a:t>
                      </a:r>
                      <a:r>
                        <a:rPr lang="th-TH" sz="2800" dirty="0" err="1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ถึอ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สั่งเปิด ปิด เครื่องปั๊มน้ำตามที่กำหนด</a:t>
                      </a:r>
                    </a:p>
                    <a:p>
                      <a:r>
                        <a:rPr lang="th-TH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- ใช้ระบบไฟฟ้า 220</a:t>
                      </a:r>
                      <a:r>
                        <a:rPr lang="en-GB" sz="2800" dirty="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h-TH" sz="2800">
                          <a:latin typeface="TH Sarabun New" panose="020B0500040200020003" pitchFamily="34" charset="-34"/>
                          <a:cs typeface="TH Sarabun New" panose="020B0500040200020003" pitchFamily="34" charset="-34"/>
                        </a:rPr>
                        <a:t>มหาวิทยาลัยนราธิวาส ฯ</a:t>
                      </a:r>
                      <a:endParaRPr lang="th-TH" sz="2800" dirty="0">
                        <a:latin typeface="TH Sarabun New" panose="020B0500040200020003" pitchFamily="34" charset="-34"/>
                        <a:cs typeface="TH Sarabun New" panose="020B0500040200020003" pitchFamily="34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015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522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296</Words>
  <Application>Microsoft Office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TH Sarabun New</vt:lpstr>
      <vt:lpstr>Office Theme</vt:lpstr>
      <vt:lpstr>Project of IoT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of IoT</dc:title>
  <dc:creator>Attapol Adulyasas</dc:creator>
  <cp:lastModifiedBy>Attapol Adulyasas</cp:lastModifiedBy>
  <cp:revision>1</cp:revision>
  <dcterms:created xsi:type="dcterms:W3CDTF">2022-06-28T03:11:20Z</dcterms:created>
  <dcterms:modified xsi:type="dcterms:W3CDTF">2022-06-28T03:30:22Z</dcterms:modified>
</cp:coreProperties>
</file>