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95CA8-2D33-40F6-8BEB-B9A7541DFB7C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EF2C8-E4AA-46EA-8D91-30272905B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100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3" name="Google Shape;663;p1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742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7" name="Google Shape;717;p11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11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40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3" name="Google Shape;723;p12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2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74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9" name="Google Shape;729;p12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2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444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5" name="Google Shape;735;p12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2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740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1" name="Google Shape;741;p12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604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7" name="Google Shape;747;p12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12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195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3" name="Google Shape;753;p12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1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675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9" name="Google Shape;759;p12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1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625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5" name="Google Shape;765;p12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12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325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1" name="Google Shape;771;p12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12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9" name="Google Shape;669;p1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292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7" name="Google Shape;777;p12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2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754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3" name="Google Shape;783;p13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13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889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9" name="Google Shape;789;p13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13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568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5" name="Google Shape;795;p13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3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834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1" name="Google Shape;801;p13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3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708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7" name="Google Shape;807;p13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3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52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5" name="Google Shape;675;p1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97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1" name="Google Shape;681;p1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81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7" name="Google Shape;687;p1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16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3" name="Google Shape;693;p1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1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97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9" name="Google Shape;699;p11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38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5" name="Google Shape;705;p11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1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365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5002" y="0"/>
            <a:ext cx="225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1" name="Google Shape;711;p1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11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24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19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19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422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774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004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376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10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2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79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46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757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A3FC4-E0E9-4B59-A68C-13C4F4A18908}" type="datetimeFigureOut">
              <a:rPr lang="th-TH" smtClean="0"/>
              <a:t>05/10/64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53FC7-0A47-4EE9-9C94-59B72FFAD6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90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1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สี่เหลี่ยมผืนผ้า 1"/>
          <p:cNvSpPr/>
          <p:nvPr/>
        </p:nvSpPr>
        <p:spPr>
          <a:xfrm>
            <a:off x="2067339" y="3498574"/>
            <a:ext cx="3951798" cy="125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282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1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32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1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50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1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506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1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19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1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2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12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92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12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75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1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971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12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08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12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61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1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7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12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330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13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288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3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6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13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0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13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881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13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57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1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33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1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75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1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19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1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63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1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0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1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01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1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40976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แบบจอกว้าง</PresentationFormat>
  <Paragraphs>25</Paragraphs>
  <Slides>25</Slides>
  <Notes>25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1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ซอและ เกปัน</dc:creator>
  <cp:lastModifiedBy>ซอและ เกปัน</cp:lastModifiedBy>
  <cp:revision>1</cp:revision>
  <dcterms:created xsi:type="dcterms:W3CDTF">2021-10-05T13:51:20Z</dcterms:created>
  <dcterms:modified xsi:type="dcterms:W3CDTF">2021-10-05T13:52:00Z</dcterms:modified>
</cp:coreProperties>
</file>