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1" r:id="rId3"/>
    <p:sldId id="262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Monday, July 18,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Monday, July 18,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6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6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Monday, July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8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July 18,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1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D36E6B-D7EF-409B-B48D-1628C06E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F39AEF-9E35-4B02-8B99-E71C43A42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315" y="3943607"/>
            <a:ext cx="6134469" cy="2156581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LATIHAN MENDENGAR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DAN BERTUTUR </a:t>
            </a:r>
            <a:endParaRPr lang="th-TH" sz="48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B08BB70-348F-466B-8C90-90A287055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5475" y="5060270"/>
            <a:ext cx="4700133" cy="1056443"/>
          </a:xfrm>
        </p:spPr>
        <p:txBody>
          <a:bodyPr anchor="t">
            <a:normAutofit/>
          </a:bodyPr>
          <a:lstStyle/>
          <a:p>
            <a:r>
              <a:rPr lang="en-US" sz="1600" dirty="0"/>
              <a:t>SUBJEK KEMAHIRAN LISAN </a:t>
            </a:r>
          </a:p>
          <a:p>
            <a:r>
              <a:rPr lang="en-US" sz="1600" dirty="0"/>
              <a:t>AJ.NURHUDA SADAMA </a:t>
            </a:r>
            <a:endParaRPr lang="th-TH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6D2053-BB10-4615-A38D-86EEC0D8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rgbClr val="DF6547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Picture 3" descr="สีสามเหลี่ยมกำลังสร้างการออกแบบที่เกิดขึ้น">
            <a:extLst>
              <a:ext uri="{FF2B5EF4-FFF2-40B4-BE49-F238E27FC236}">
                <a16:creationId xmlns:a16="http://schemas.microsoft.com/office/drawing/2014/main" id="{2FB58310-37C8-A399-795C-6A282F403C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498" r="-1" b="25109"/>
          <a:stretch/>
        </p:blipFill>
        <p:spPr>
          <a:xfrm>
            <a:off x="422145" y="10"/>
            <a:ext cx="11082529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DF65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DF65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91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4326DA-9953-4E0F-8813-A528207E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LATIHAN MENDENGAR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956E4F-700F-485C-B38A-E0314E227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Nama kawan saya ialah Aina.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ms-MY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Aina ialah pelajar yang paling cantik di dalam kelas.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ms-MY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Dia tidak sombong untuk berkawan dengan orang lain walaupun dia cantik.  Selain itu dia juga kurus orangnya.   Dia peramah, lemah lembut dan sopan santun.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ms-MY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suka berkwan dengan Aina kerana dia sangat penyabar.  Saya juga selalu meminta tunjuk ajar kerana dia pintar dan rajin.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792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47E77E-1122-40B0-8234-CFF69BC1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LATIHAN BERTUTUR 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81F5FE-C3B9-440A-84F9-69ABF0B3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518082"/>
            <a:ext cx="10543031" cy="5202314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1. Siapa nama anda?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Nama saya...............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2. Anda berasal dari mana?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berasal dari..................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3. Sekarang berapakah umur anda?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berumur..................................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4. Anda belajar di mana 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berlajar di..............................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5. Apakah jurusan pengajian anda?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sedang belajar jurusan...................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178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574257-D885-4DC4-9497-BDDB2FBB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b="1" dirty="0"/>
              <a:t>LATIHAN BERTUTUR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95053B2-8681-4966-B79F-E1D73EBAA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1120346" cy="4850383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6. Sekarang anda belajar dalam tahun keberapa?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pelajar tahun.........................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7. Apakah hobi anda?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Hobi saya ialah..............................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8. Sekarang saudari tinggal di mana?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tinggal di ...........................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9. Keluarga Anda ada berapa orang?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Keluarga saya terdiri daripada ............................orang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876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659BC6-57FC-4DE1-BA7A-186C9D78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LATIHAN BERTUTUR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68919E-A00F-4BF9-A603-3E90DF197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823750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10. Anda mempunyai berapa orang adik-beradik?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mempunyai ................orang adik-beradik.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11. Anda orang yang keberapa dalam kalangan adik-beradik?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Saya orang yang ke.................... Saya ada ............orang abang dan ada .............orang kakak / Saya ada ............orang adik lelaki/ Saya ada ............orang adik perempuan.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12. Apakah pekerjaan ibu bapa anda?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ms-MY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Bapa saya bekerja sebagai................, dan ibu saya bekerja sebagai .......................................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203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EDEFB0C-A2D2-4922-A43C-D3452E527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275208"/>
            <a:ext cx="10543031" cy="623212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Dan terjadi lagi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Kisah lama yang terulang kembali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Kau terluka lagi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Dari cinta rumit yang kau jalani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Aku ingin kau merasa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Kamu mengerti aku mengerti kamu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Aku ingin kau sadari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Cintamu bukanlah dia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Dengar laraku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Suara hati ini memanggil namamu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Kar'na separuh aku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Dirimu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Ku ada di sini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Pahamilah, kau tak pernah sendiri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Kar'na aku s'lalu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 dekatmu saat engkau terjatuh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Aku ingin kau merasa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Kamu mengerti aku mengerti kamu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Aku ingin kau pahami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Cintamu bukanlah dia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Dengar laraku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Suara hati ini memanggil namamu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Kar'na separuh aku</a:t>
            </a:r>
            <a:b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Dirimu, uh-oh</a:t>
            </a:r>
          </a:p>
          <a:p>
            <a:pPr algn="l"/>
            <a:r>
              <a:rPr lang="ms-MY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Ah-ah, oh-oh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002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373</Words>
  <Application>Microsoft Office PowerPoint</Application>
  <PresentationFormat>แบบจอกว้าง</PresentationFormat>
  <Paragraphs>39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5" baseType="lpstr">
      <vt:lpstr>Arial</vt:lpstr>
      <vt:lpstr>Arial</vt:lpstr>
      <vt:lpstr>Calibri</vt:lpstr>
      <vt:lpstr>Dante (Headings)2</vt:lpstr>
      <vt:lpstr>Helvetica Neue Medium</vt:lpstr>
      <vt:lpstr>Univers</vt:lpstr>
      <vt:lpstr>Univers Light</vt:lpstr>
      <vt:lpstr>Wingdings 2</vt:lpstr>
      <vt:lpstr>OffsetVTI</vt:lpstr>
      <vt:lpstr>LATIHAN MENDENGAR  DAN BERTUTUR </vt:lpstr>
      <vt:lpstr>LATIHAN MENDENGAR</vt:lpstr>
      <vt:lpstr>LATIHAN BERTUTUR </vt:lpstr>
      <vt:lpstr>LATIHAN BERTUTUR </vt:lpstr>
      <vt:lpstr>LATIHAN BERTUTUR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MENDENGAR  DAN BERTUTUR</dc:title>
  <dc:creator>นูรฮูดา สะดามะ</dc:creator>
  <cp:lastModifiedBy>นูรฮูดา สะดามะ</cp:lastModifiedBy>
  <cp:revision>2</cp:revision>
  <dcterms:created xsi:type="dcterms:W3CDTF">2022-07-18T03:16:25Z</dcterms:created>
  <dcterms:modified xsi:type="dcterms:W3CDTF">2022-07-18T04:39:34Z</dcterms:modified>
</cp:coreProperties>
</file>