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98D1B8-BE98-47A1-AFAA-532B66A65EBB}" type="datetimeFigureOut">
              <a:rPr lang="th-TH" smtClean="0"/>
              <a:t>13/12/58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088-A5A5-40FC-9850-2EFA3F10A0C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98D1B8-BE98-47A1-AFAA-532B66A65EBB}" type="datetimeFigureOut">
              <a:rPr lang="th-TH" smtClean="0"/>
              <a:t>13/12/58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088-A5A5-40FC-9850-2EFA3F10A0C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98D1B8-BE98-47A1-AFAA-532B66A65EBB}" type="datetimeFigureOut">
              <a:rPr lang="th-TH" smtClean="0"/>
              <a:t>13/12/58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088-A5A5-40FC-9850-2EFA3F10A0C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98D1B8-BE98-47A1-AFAA-532B66A65EBB}" type="datetimeFigureOut">
              <a:rPr lang="th-TH" smtClean="0"/>
              <a:t>13/12/58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088-A5A5-40FC-9850-2EFA3F10A0C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98D1B8-BE98-47A1-AFAA-532B66A65EBB}" type="datetimeFigureOut">
              <a:rPr lang="th-TH" smtClean="0"/>
              <a:t>13/12/58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088-A5A5-40FC-9850-2EFA3F10A0C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98D1B8-BE98-47A1-AFAA-532B66A65EBB}" type="datetimeFigureOut">
              <a:rPr lang="th-TH" smtClean="0"/>
              <a:t>13/12/58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088-A5A5-40FC-9850-2EFA3F10A0C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98D1B8-BE98-47A1-AFAA-532B66A65EBB}" type="datetimeFigureOut">
              <a:rPr lang="th-TH" smtClean="0"/>
              <a:t>13/12/58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088-A5A5-40FC-9850-2EFA3F10A0C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98D1B8-BE98-47A1-AFAA-532B66A65EBB}" type="datetimeFigureOut">
              <a:rPr lang="th-TH" smtClean="0"/>
              <a:t>13/12/58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088-A5A5-40FC-9850-2EFA3F10A0C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98D1B8-BE98-47A1-AFAA-532B66A65EBB}" type="datetimeFigureOut">
              <a:rPr lang="th-TH" smtClean="0"/>
              <a:t>13/12/58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088-A5A5-40FC-9850-2EFA3F10A0C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98D1B8-BE98-47A1-AFAA-532B66A65EBB}" type="datetimeFigureOut">
              <a:rPr lang="th-TH" smtClean="0"/>
              <a:t>13/12/58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088-A5A5-40FC-9850-2EFA3F10A0C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98D1B8-BE98-47A1-AFAA-532B66A65EBB}" type="datetimeFigureOut">
              <a:rPr lang="th-TH" smtClean="0"/>
              <a:t>13/12/58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088-A5A5-40FC-9850-2EFA3F10A0C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0567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5552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defRPr>
            </a:lvl1pPr>
          </a:lstStyle>
          <a:p>
            <a:r>
              <a:rPr lang="th-TH" smtClean="0"/>
              <a:t>สอบโครงงานรายวิชา 4112470 โครงงานเทคโนโลยีสารสนเทศ 2</a:t>
            </a: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r>
              <a:rPr lang="th-TH" dirty="0" smtClean="0"/>
              <a:t>หน้าที่ </a:t>
            </a:r>
            <a:fld id="{6CC00088-A5A5-40FC-9850-2EFA3F10A0C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H SarabunPSK" pitchFamily="34" charset="-34"/>
          <a:ea typeface="+mj-ea"/>
          <a:cs typeface="TH SarabunPSK" pitchFamily="34" charset="-34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</p:spPr>
        <p:txBody>
          <a:bodyPr/>
          <a:lstStyle/>
          <a:p>
            <a:r>
              <a:rPr lang="th-TH" dirty="0">
                <a:solidFill>
                  <a:schemeClr val="tx1">
                    <a:lumMod val="50000"/>
                  </a:schemeClr>
                </a:solidFill>
              </a:rPr>
              <a:t>ชื่อ</a:t>
            </a:r>
            <a:r>
              <a:rPr lang="th-TH" dirty="0" smtClean="0">
                <a:solidFill>
                  <a:schemeClr val="tx1">
                    <a:lumMod val="50000"/>
                  </a:schemeClr>
                </a:solidFill>
              </a:rPr>
              <a:t>หัวข้อโครงงาน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95536" y="3140968"/>
            <a:ext cx="7448872" cy="1752600"/>
          </a:xfrm>
        </p:spPr>
        <p:txBody>
          <a:bodyPr>
            <a:normAutofit lnSpcReduction="10000"/>
          </a:bodyPr>
          <a:lstStyle/>
          <a:p>
            <a:pPr algn="l">
              <a:defRPr/>
            </a:pPr>
            <a:r>
              <a:rPr lang="th-TH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นำเสนอ</a:t>
            </a:r>
            <a:r>
              <a:rPr lang="th-TH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โดย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defRPr/>
            </a:pPr>
            <a:r>
              <a:rPr lang="th-TH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ชื่อนักศึกษาคนที่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th-TH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และนักศึกษาคนที่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algn="l">
              <a:defRPr/>
            </a:pPr>
            <a:r>
              <a:rPr lang="th-TH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</a:rPr>
              <a:t>ชื่ออาจารย์ที่ปรึกษา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 pitchFamily="34" charset="-128"/>
            </a:endParaRPr>
          </a:p>
          <a:p>
            <a:pPr algn="l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90469" y="116632"/>
            <a:ext cx="30460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สอบ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โครงงาน</a:t>
            </a:r>
          </a:p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ทางด้าน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เทคโนโลยีสารสนเทศ</a:t>
            </a:r>
            <a:endParaRPr lang="th-T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5445224"/>
            <a:ext cx="696056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รายวิชา 4112470 โครงงานเทคโนโลยีสารสนเทศ 2</a:t>
            </a:r>
          </a:p>
          <a:p>
            <a:pPr algn="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หลักสูตรเทคโนโลยีสารสนเทศ สาขาคอมพิวเตอร์</a:t>
            </a:r>
          </a:p>
          <a:p>
            <a:pPr algn="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คณะวิทยาศาสตร์เทคโนโลยีและการเกษตร มหาวิทยาลัยราช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ภัฏ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ยะลา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แผนภาพแสดงความสัมพันธ์ระหว่างข้อมูล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ผลการประเมินระบบ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อภิปรายและข้อเสนอแนะ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154559"/>
          </a:xfrm>
        </p:spPr>
        <p:txBody>
          <a:bodyPr>
            <a:normAutofit/>
          </a:bodyPr>
          <a:lstStyle/>
          <a:p>
            <a:r>
              <a:rPr lang="th-TH" sz="6000" dirty="0" smtClean="0"/>
              <a:t>จบการนำเสนอ </a:t>
            </a:r>
            <a:endParaRPr lang="th-TH" sz="6000" dirty="0"/>
          </a:p>
        </p:txBody>
      </p:sp>
      <p:sp>
        <p:nvSpPr>
          <p:cNvPr id="5" name="ชื่อเรื่องรอง 4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343000"/>
          </a:xfrm>
        </p:spPr>
        <p:txBody>
          <a:bodyPr>
            <a:normAutofit/>
          </a:bodyPr>
          <a:lstStyle/>
          <a:p>
            <a:r>
              <a:rPr lang="th-TH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คำถาม / คำตอบ</a:t>
            </a:r>
            <a:endParaRPr lang="th-TH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หัวข้อนำเสนอ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บทนำ</a:t>
            </a:r>
          </a:p>
          <a:p>
            <a:r>
              <a:rPr lang="th-TH" dirty="0" smtClean="0"/>
              <a:t>วัตถุประสงค์และขอบเขต</a:t>
            </a:r>
          </a:p>
          <a:p>
            <a:r>
              <a:rPr lang="th-TH" dirty="0" smtClean="0"/>
              <a:t>เครื่องมือและภาษาที่ใช้</a:t>
            </a:r>
          </a:p>
          <a:p>
            <a:r>
              <a:rPr lang="th-TH" dirty="0" smtClean="0"/>
              <a:t>งานวิจัยที่เกี่ยวข้อง</a:t>
            </a:r>
          </a:p>
          <a:p>
            <a:r>
              <a:rPr lang="th-TH" dirty="0" smtClean="0"/>
              <a:t>การวิเคราะห์ออกแบบระบบ</a:t>
            </a:r>
          </a:p>
          <a:p>
            <a:pPr lvl="1"/>
            <a:r>
              <a:rPr lang="th-TH" dirty="0" smtClean="0"/>
              <a:t>แผนภาพกระแสข</a:t>
            </a:r>
            <a:r>
              <a:rPr lang="th-TH" dirty="0"/>
              <a:t>้</a:t>
            </a:r>
            <a:r>
              <a:rPr lang="th-TH" dirty="0" smtClean="0"/>
              <a:t>อมูล (</a:t>
            </a:r>
            <a:r>
              <a:rPr lang="en-US" dirty="0" smtClean="0"/>
              <a:t>Data Flow Diagram)</a:t>
            </a:r>
          </a:p>
          <a:p>
            <a:pPr lvl="1"/>
            <a:r>
              <a:rPr lang="th-TH" dirty="0" smtClean="0"/>
              <a:t>แผนภาพแสดงความสัมพันธ์ระหว่างข้อมูล (</a:t>
            </a:r>
            <a:r>
              <a:rPr lang="en-US" dirty="0" smtClean="0"/>
              <a:t>Entity Relationship Diagram)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หัวข้อนำเสนอ </a:t>
            </a:r>
            <a:r>
              <a:rPr lang="en-US" dirty="0" smtClean="0"/>
              <a:t>(</a:t>
            </a:r>
            <a:r>
              <a:rPr lang="th-TH" dirty="0" smtClean="0"/>
              <a:t>ต่อ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การพัฒนาระบบ </a:t>
            </a:r>
          </a:p>
          <a:p>
            <a:pPr lvl="1"/>
            <a:r>
              <a:rPr lang="th-TH" dirty="0" smtClean="0"/>
              <a:t>ผลการพัฒนาระบบ</a:t>
            </a:r>
          </a:p>
          <a:p>
            <a:pPr lvl="1"/>
            <a:r>
              <a:rPr lang="th-TH" dirty="0" smtClean="0"/>
              <a:t>ผลการประเมินระบบ</a:t>
            </a:r>
          </a:p>
          <a:p>
            <a:pPr lvl="2"/>
            <a:r>
              <a:rPr lang="th-TH" dirty="0" smtClean="0"/>
              <a:t>จากผู้เชี่ยวชาญ</a:t>
            </a:r>
          </a:p>
          <a:p>
            <a:pPr lvl="2"/>
            <a:r>
              <a:rPr lang="th-TH" dirty="0" smtClean="0"/>
              <a:t>จากผู้ใช้งาน</a:t>
            </a:r>
          </a:p>
          <a:p>
            <a:r>
              <a:rPr lang="th-TH" dirty="0" smtClean="0"/>
              <a:t>อภิปรายและข้อเสนอแนะ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บทนำ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วัตถุประสงค์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ขอบเขต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เครื่องมือและภาษาที่ใช้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งานวิจัยที่เกี่ยวข้อง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แผนภาพกระแสข้อมูล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138</Words>
  <Application>Microsoft Office PowerPoint</Application>
  <PresentationFormat>นำเสนอทางหน้าจอ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ชุดรูปแบบของ Office</vt:lpstr>
      <vt:lpstr>ชื่อหัวข้อโครงงาน</vt:lpstr>
      <vt:lpstr>หัวข้อนำเสนอ</vt:lpstr>
      <vt:lpstr>หัวข้อนำเสนอ (ต่อ)</vt:lpstr>
      <vt:lpstr>บทนำ</vt:lpstr>
      <vt:lpstr>วัตถุประสงค์</vt:lpstr>
      <vt:lpstr>ขอบเขต</vt:lpstr>
      <vt:lpstr>เครื่องมือและภาษาที่ใช้</vt:lpstr>
      <vt:lpstr>งานวิจัยที่เกี่ยวข้อง</vt:lpstr>
      <vt:lpstr>แผนภาพกระแสข้อมูล</vt:lpstr>
      <vt:lpstr>แผนภาพแสดงความสัมพันธ์ระหว่างข้อมูล</vt:lpstr>
      <vt:lpstr>ผลการประเมินระบบ</vt:lpstr>
      <vt:lpstr>อภิปรายและข้อเสนอแนะ</vt:lpstr>
      <vt:lpstr>จบการนำเสนอ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ชื่อหัวข้อโปรเจค</dc:title>
  <dc:creator>fudailah</dc:creator>
  <cp:lastModifiedBy>fudailah</cp:lastModifiedBy>
  <cp:revision>4</cp:revision>
  <dcterms:created xsi:type="dcterms:W3CDTF">2015-12-13T14:16:18Z</dcterms:created>
  <dcterms:modified xsi:type="dcterms:W3CDTF">2015-12-13T14:42:02Z</dcterms:modified>
</cp:coreProperties>
</file>