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110FA-532E-4BA3-9727-39D83809A3BE}" v="3" dt="2022-12-29T09:22:10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70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" userId="88bb098d-9266-4fa2-803e-6e4eb67a2399" providerId="ADAL" clId="{2EA110FA-532E-4BA3-9727-39D83809A3BE}"/>
    <pc:docChg chg="custSel modSld">
      <pc:chgData name="ATTAPOL" userId="88bb098d-9266-4fa2-803e-6e4eb67a2399" providerId="ADAL" clId="{2EA110FA-532E-4BA3-9727-39D83809A3BE}" dt="2022-12-29T09:22:10.604" v="5" actId="1076"/>
      <pc:docMkLst>
        <pc:docMk/>
      </pc:docMkLst>
      <pc:sldChg chg="addSp delSp modSp mod">
        <pc:chgData name="ATTAPOL" userId="88bb098d-9266-4fa2-803e-6e4eb67a2399" providerId="ADAL" clId="{2EA110FA-532E-4BA3-9727-39D83809A3BE}" dt="2022-12-29T09:22:10.604" v="5" actId="1076"/>
        <pc:sldMkLst>
          <pc:docMk/>
          <pc:sldMk cId="3182484674" sldId="256"/>
        </pc:sldMkLst>
        <pc:spChg chg="del">
          <ac:chgData name="ATTAPOL" userId="88bb098d-9266-4fa2-803e-6e4eb67a2399" providerId="ADAL" clId="{2EA110FA-532E-4BA3-9727-39D83809A3BE}" dt="2022-12-29T09:21:48.722" v="0" actId="478"/>
          <ac:spMkLst>
            <pc:docMk/>
            <pc:sldMk cId="3182484674" sldId="256"/>
            <ac:spMk id="3" creationId="{00000000-0000-0000-0000-000000000000}"/>
          </ac:spMkLst>
        </pc:spChg>
        <pc:spChg chg="del">
          <ac:chgData name="ATTAPOL" userId="88bb098d-9266-4fa2-803e-6e4eb67a2399" providerId="ADAL" clId="{2EA110FA-532E-4BA3-9727-39D83809A3BE}" dt="2022-12-29T09:22:04.985" v="4" actId="478"/>
          <ac:spMkLst>
            <pc:docMk/>
            <pc:sldMk cId="3182484674" sldId="256"/>
            <ac:spMk id="4" creationId="{00000000-0000-0000-0000-000000000000}"/>
          </ac:spMkLst>
        </pc:spChg>
        <pc:spChg chg="add del mod">
          <ac:chgData name="ATTAPOL" userId="88bb098d-9266-4fa2-803e-6e4eb67a2399" providerId="ADAL" clId="{2EA110FA-532E-4BA3-9727-39D83809A3BE}" dt="2022-12-29T09:21:51.969" v="1" actId="478"/>
          <ac:spMkLst>
            <pc:docMk/>
            <pc:sldMk cId="3182484674" sldId="256"/>
            <ac:spMk id="5" creationId="{D64909B2-187C-1B61-8577-8DBEF3E67461}"/>
          </ac:spMkLst>
        </pc:spChg>
        <pc:picChg chg="mod">
          <ac:chgData name="ATTAPOL" userId="88bb098d-9266-4fa2-803e-6e4eb67a2399" providerId="ADAL" clId="{2EA110FA-532E-4BA3-9727-39D83809A3BE}" dt="2022-12-29T09:22:10.604" v="5" actId="1076"/>
          <ac:picMkLst>
            <pc:docMk/>
            <pc:sldMk cId="3182484674" sldId="256"/>
            <ac:picMk id="102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2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0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1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5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6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780D-36B3-4A93-9A22-DDFF2A0F89A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0A55-47F4-440D-B60D-A0D22AED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010026" cy="522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48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 Adulyasas</cp:lastModifiedBy>
  <cp:revision>2</cp:revision>
  <dcterms:created xsi:type="dcterms:W3CDTF">2018-01-16T06:47:19Z</dcterms:created>
  <dcterms:modified xsi:type="dcterms:W3CDTF">2022-12-29T09:22:15Z</dcterms:modified>
</cp:coreProperties>
</file>