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1" r:id="rId17"/>
    <p:sldId id="270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4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7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63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67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6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25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3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6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7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27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6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87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6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6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2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1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7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5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51EDA84-2213-4699-AC70-49535FE9D90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F3A7EAB-8ED0-409F-88DD-1C667291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5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B7DD-6D86-9E52-DB69-6086B5962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คำอธิบายสรุปสาระสำคัญ </a:t>
            </a:r>
            <a:br>
              <a:rPr lang="en-US" dirty="0"/>
            </a:br>
            <a:r>
              <a:rPr lang="th-TH" dirty="0"/>
              <a:t>พระราชบัญญัติคนเข้าเมือง พ.ศ. ๒๕๒๒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1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B122-2A42-9C1C-B59E-A39A31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๒.๕ การเข้ามาในราชอาณาจักรเป็นการชั่วคราว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F824-87C5-D315-7A86-DEFD5C3F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746701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๒.๕.๑ คนต่างด้าวซึ่งจะเข้ามาในราชอาณาจักรเป็นการชั่วคราวได้จะต้องเข้ามาเพื่อการ ตามที่กฎหมายกำหนดเช่น การปฏิบัติหน้าที่ทางทูตหรือกงสุล การปฏิบัติหน้าที่ทางราชการ การท่องเที่ยว การเล่น กีฬา ธุรกิจ การลงทุนที่ได้รับความเห็นชอบจากกระทรวงทบวงกรมที่เกี่ยวข้อง การลงทุนหรือการอื่นที่เกี่ยวกับ การลงทุนภายใต้บังคับกฎหมายว่าด้วยการส่งเสริมการลงทุน การศึกษาดูงาน การปฏิบัติหน้าที่สื่อมวลชน และการค้นคว้าทางวิทยาศาสตร์หรือฝึกสอนในสถาบันการค้นคว้าหรือสถาบันการศึกษาในราชอาณาจักร(มาตรา ๓๔)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๒.๕.๑ คนต่างด้าวที่เข้ามาในราชอาณาจักรเป็นการชั่วคราวจะได้รับอนุญาตให้อยู่ในราชอาณาจักร ภายใต้เงื่อนไขที่อธิบดีหรือพนักงานเจ้าหน้าที่ซึ่งอธิบดีมอบหมายกำหนด และอยู่ภายใต้เงื่อนไขของระยะเวลา ที่กฎหมายอนุญาตให้อยู่ในราชอาณาจักรไว้ (มาตรา ๓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271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B122-2A42-9C1C-B59E-A39A31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๒.๕ การเข้ามาในราชอาณาจักรเป็นการชั่วคราว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F824-87C5-D315-7A86-DEFD5C3F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87627"/>
            <a:ext cx="6629605" cy="6182138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๒.๕.๒ คนต่างด้าวซึ่งได้รับอนุญาตให้เข้ามาอยู่ในราชอาณาจักรเป็นการชั่วคราว หากมีพฤติการณ์ ที่สมควรเพิกถอนการอนุญาตให้อธิบดีหรือคณะกรรมการมีอำนาจเพิกถอนการอนุญาตนั้นได้ (มาตรา ๓๖)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๒.๕.๓ คนต่างด้าวซึ่งได้รับอนุญาตให้อยู่ในราชอาณาจักรเป็นการชั่วคราวจะต้องปฏิบัติ ตามที่กฎหมายกำหนด เช่น ไม่ประกอบอาชีพหรือรับจ้างทำงานเว้นแต่จะได้รับอนุญาตตามกฎหมาย พักอาศัย ณ ที่ที่ได้แจ้งต่อพนักงานเจ้าหน้าที่ และแจ้งพนักงานเจ้าหน้าที่กรณีที่อยู่ในราชอาณาจักรเกินเก้าสิบวัน (มาตรา ๓๗)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๒.๕.๔ เจ้าบ้าน เจ้าของหรือผู้ครอบครองเคหสถาน หรือผู้จัดการโรงแรมซึ่งรับคนต่างด้าว ซึ่งได้รับอนุญาตให้อยู่ในราชอาณาจักรเป็นการชั่วคราวเข้าพนักอาศัย จะต้องแจ้งต่อพนักงานเจ้าหน้าที่ ณ ที่ทำการตรวจคนเข้าเมืองซึ่งตั้งอยู่ในท้องที่ภาย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นยี่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สิบสี่ชั่วโมงนับแต่เวลาที่คนต่างด้าวเข้าพนักอาศัย (มาตรา ๓๘)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4612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B122-2A42-9C1C-B59E-A39A31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๒.๖ การเข้ามามีถิ่นที่อยู่ในราชอาณาจักร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F824-87C5-D315-7A86-DEFD5C3F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687" y="407504"/>
            <a:ext cx="7056783" cy="6062870"/>
          </a:xfrm>
        </p:spPr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sz="2800" dirty="0"/>
              <a:t>๒.๖.๑ รัฐมนตรีโดยอนุมัติคณะรัฐมนตรีมีอำนาจประกาศในราชกิจจานุเบกษากำหนดจำนวน คนต่างด้าวซึ่งจะมีถิ่นที่อยู่ในราชอาณาจักรเป็นรายปี แต่มิให้เกินประเทศละหนึ่งร้อยคนต่อไป และสำหรับ คนไร้สัญชาติมิให้เกินห้าสิบคนต่อปี(มาตรา ๔๐) </a:t>
            </a:r>
          </a:p>
          <a:p>
            <a:pPr marL="0" indent="0" algn="thaiDist">
              <a:buNone/>
            </a:pPr>
            <a:r>
              <a:rPr lang="th-TH" sz="2800" dirty="0"/>
              <a:t>๒.๖.๒ คนต่างด้าวจะเข้ามามีถิ่นที่อยู่ในราชอาณาจักรมิได้ เว้นแต่จะได้รับอนุญาตจากคณะกรรมการ และด้วยความเห็นชอบของรัฐมนตรี (มาตรา ๔๑) </a:t>
            </a:r>
          </a:p>
          <a:p>
            <a:pPr marL="0" indent="0" algn="thaiDist">
              <a:buNone/>
            </a:pPr>
            <a:r>
              <a:rPr lang="th-TH" sz="2800" dirty="0"/>
              <a:t>๒.๖.๓ คนต่างด้าวที่นำเงินตราต่างประเทศเข้ามาลงทุนในราชอาณาจักรเป็นจำนวนไม่น้อยกว่า สิบล้านบาท เมื่อคณะกรรมการพิจารณาแล้วไม่เป็นการฝ่าฝืนต่อพระราชบัญญัตินี้ คณะกรรมการ โดยความเห็นชอบของรัฐมนตรีจะอนุญาตให้คนต่างด้าวผู้นั้นมีถิ่นที่อยู่ในราชอาณาจักรนอกเหนือจากจำนวน คนต่างด้าวที่รัฐมนตรีประกาศตามมาตรา ๔๐ ก็ได้ (มาตรา ๔๐)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081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B122-2A42-9C1C-B59E-A39A31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๒.๖ การเข้ามามีถิ่นที่อยู่ในราชอาณาจักร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F824-87C5-D315-7A86-DEFD5C3F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687" y="407504"/>
            <a:ext cx="7056783" cy="606287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๒.๖.๔ ห้ามมิให้คนต่างด้าวเข้ามามีถิ่นที่อยู่ในราชอาณาจักรหากพบว่า (๑) เคยได้รับโทษจำคุก โดยคำพิพากษาของศาลไทยหรือคำสั่งที่ชอบด้วยกฎหมาย หรือคำพิพากษาของศาลต่างประเทศ เว้นแต่กรณีความผิดลหุโทษ ประมาท หรือความผิดที่ยกเว้นไว้ในกฎกระทรวง (๒) เป็นผู้ไม่สามารถประกอบหาเลี้ยงชีพได้ เพราะกายพิการหรือจิตฟั่นเฟือนไม่สมประกอบ หรือเป็นโรคตามที่กำหนดไว้ในกฎกระทรวง (มาตรา ๔๔)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๒.๖.๗ คนต่างด้วยซึ่งได้รับอนุญาตให้มีถิ่นที่อยู่ในราชอาณาจักรจะต้องขอรับใบสำคัญถิ่นที่อยู่จากอธิบดีหรือพนักงานเจ้าหน้าที่ซึ่งอธิบดีมอบหมายไว้เป็นหลักฐานภายในสามสิบวัน (มาตรา ๔๗)</a:t>
            </a:r>
          </a:p>
        </p:txBody>
      </p:sp>
    </p:spTree>
    <p:extLst>
      <p:ext uri="{BB962C8B-B14F-4D97-AF65-F5344CB8AC3E}">
        <p14:creationId xmlns:p14="http://schemas.microsoft.com/office/powerpoint/2010/main" val="195027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B122-2A42-9C1C-B59E-A39A31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๒.๗ การส่งคนต่างด้าวกลับออกไปนอกราชอาณาจักร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F824-87C5-D315-7A86-DEFD5C3F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687" y="407504"/>
            <a:ext cx="7056783" cy="606287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๒.๗.๑ คนต่างด้าวซึ่งเข้ามามีถิ่นที่อยู่ในราชอาณาจักรแล้วภายหลังปรากฏว่าเป็นบุคคล ซึ่งมีพฤติการณ์อย่างใดอย่างหนึ่งตามมาตรา ๑๒ (๗) หรือ (๘) หรือเป็นบุคคลตามมาตรา ๑๒ (๑๐) หรือไม่ปฏิบัติตามที่คณะกรรมการกำหนด หรือเป็นผู้ที่มีลักษณะต้องห้าม หรือผู้ที่ได้รับโทษ ให้อธิบดี เสนอเรื่องไปยังคณะกรรมการเพื่อพิจารณาเพิกถอนการอนุญาตให้มีถิ่นที่อยู่ในราชอาณาจักร ถ้าเห็นควรเพิกถอนการอนุญาตให้เสนอรัฐมนตรีสั่งเพิกถอนต่อไป (มาตรา ๕๓)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๒.๗.๒ คนต่างด้าวผู้ใดเข้ามาหรืออยู่ในราชอาณาจักรโดยไม่ได้รับอนุญาตหรือการอนุญาตสิ้นสุดหรือ ถูกเพิกถอนแล้ว พนักงานเจ้าหน้าที่จะส่งตัวคนต่างด้าวผผู้นั้นกลับออกไปนอกราชอาณาจักรก็ได้(มาตรา ๕๔)</a:t>
            </a:r>
          </a:p>
        </p:txBody>
      </p:sp>
    </p:spTree>
    <p:extLst>
      <p:ext uri="{BB962C8B-B14F-4D97-AF65-F5344CB8AC3E}">
        <p14:creationId xmlns:p14="http://schemas.microsoft.com/office/powerpoint/2010/main" val="293886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4158-805C-2B55-BDB5-28AD70C3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2" y="1600200"/>
            <a:ext cx="9730408" cy="369735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h-TH" sz="6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 บทบัญญัติที่คุ้มครองประชาชน</a:t>
            </a:r>
            <a:endParaRPr lang="en-US" sz="6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1627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F24C-8B84-3C80-C9C1-62008D51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๓.๑ โทษทางอาญา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2E67-68F8-AA75-7888-73D82FD85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69970" cy="5248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๓.๑.๑ ผู้ใดไม่ปฏิบัติตามมาตรา ๑๑ หรือมาตรา ๑๘ วรรคสอง ต้องระวางโทษจำคุกไม่เกินสองปี และปรับไม่เกินสองหมื่นบาท (มาตรา ๖๒)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๓.๑.๒ ผู้ใดนำหรือพาคนต่างด้าวเข้ามาในราชอาณาจักหรือกระทำการอันเป็นการอุปการะ หรือช่วยเหลือ หรือให้ความสะดวกแก่คนต่างด้าวให้เข้ามาในราชอาณาจักร โดยฝ่าฝืนพระราชบัญญัตินี้ ต้องระวาง โทษจำคุกไม่เกินสิบปี หรือปรับไม่เกินหนึ่งแสนบาท (มาตรา ๖๓) 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0810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F24C-8B84-3C80-C9C1-62008D51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๓.๑ โทษทางอาญา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2E67-68F8-AA75-7888-73D82FD85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69970" cy="5248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๓.๑.๓ ผู้ใดรู้ว่าคนต่างด้าวเข้ามาในราชอาณาจักรโดยฝ่าฝืนพระราชบัญญัตินี้ ให้เข้าพักอาศัย ซ่อนเร้น หรือช่วยด้วยประการใด ๆ เพื่อให้คนต่างด้าวนั้นพ้นจากการจับกุม ต้องระวางโทษจำคุกไม่เกินห้าปี และปรับไม่เกินห้าหมื่นบาท (มาตรา ๖๔)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๓.๑.๔ คนต่างด้าวผู้ใดอยู่ในราชอาณาจักรโดยไม่ได้รับอนุญาตหรือการอนุญาตสิ้นสุดหรือถูกเพิก ถอน ต้องระวางโทษจำคุกไม่เกินสองปี หรือปรับไม่เกินสองหมื่นบาท หรือทั้งจำทั้งปรับ (มาตรา ๘๑) 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4078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703B-E89B-3BBE-C4A6-76A21D30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๓.๒ บทคุ้มครองสิทธิเสรีภาพอื่น ๆ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B67A-2C28-B59E-D3C3-CE952D8E4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๓.๒.๑ ในการกักตัวคนต่างด้าวตามมาตรา ๑๙ ให้พนักงานเจ้าหน้าที่มีอำนาจกักตัว เท่าที่จำเป็นต่อพฤติการณ์แห่งกรณี แต่ห้ามมิให้กักตัวไว้เกินสี่สิบแปดชั่วโมง ในกรณีที่มีเหตุจำเป็น จะยืดเวลาเกินก็ได้แต่มิให้เกินเจ็ดวันและให้พนักงานเจ้าหน้าที่บันทึกเหตุจำเป็นในการยืดเวลาให้ปรากฎ และหากยังมีเหตุจำเป็นต้องกักตัวคนต่างด้าวเพิ่มเติม ให้พนักงานเจ้าหน้าที่ยื่นคำร้องต่อศาลขอให้มีอำนาจ กักตัวคนต่างด้าวผู้นั้นไว้ต่อไป ซึ่งศาลอาจสั่งให้มีอำนาจกักตัวไว้เท่าที่จำเป็นครั้งละไม่เกินสิบสองวัน หรือสั่งให้ปล่อยตัวชั่วคราวโดยเรียกประกัน หรือเรียกประกันและหลักประกันก็ได้(มาตรา ๒๐)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0428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703B-E89B-3BBE-C4A6-76A21D30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๓.๒ บทคุ้มครองสิทธิเสรีภาพอื่น ๆ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B67A-2C28-B59E-D3C3-CE952D8E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27991"/>
            <a:ext cx="6589849" cy="6221896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๓.๒.๒ กรณีที่พนักงานเจ้าหน้าที่พบว่าคนต่างด้าวซึ่งมีลักษณะต้องห้ามตามมาตรา ๑๒ เข้ามาในราชอาณาจักร พนักงานเจ้าหน้าที่มีอำนาจออกคำสั่งเป็นหนังสือให้คนต่างด้าวนั้นกลับออกไปนอกราชอาณาจักร โดยคนต่างด้าวดังกล่าวอาจอุทธรณ์คำสั่งต่อรัฐมนตรีและถ้ารัฐมนตรีมิได้มีคำสั่งภายในเจ็ดวันนับแต่วันยื่นอุทธรณ์ให้ถือว่ารัฐมนตรีมีคำสั่งว่าคนต่างด้าวผู้นั้นไม่เป็นผู้ต้องห้ามมิให้เข้ามาในราชอาณาจักรตามมาตรา ๑๒ (มาตรา ๒๒)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๓.๒.๓ คนต่างด้าวซึ่งถูกเพิกถอนการอนุญาตให้อยู่ในราชอาณาจักรตามมาตรา ๓๖ มีสิทธิยื่นอุทธรณ์ต่อคณะกรรมการโดยยื่นต่อพนักงานเจ้าหน้าที่ภายในสี่สิบแปดชั่วโมงนับแต่เวลาที่ได้ทราบคำสั่งของอธิบดี และให้ทำตามแบบและเสียค่าธรรมเนียมตามที่กำหนดในกฎกระทรวง (มาตรา ๓๖ วรรคสอง)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366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1DFB-C1B3-28FB-0F2F-516EE5215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6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๑.หลักการ</a:t>
            </a:r>
            <a:br>
              <a:rPr lang="en-US" sz="60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6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สำคัญและเหตุผล</a:t>
            </a:r>
            <a:endParaRPr lang="en-US" sz="6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D157C-34E6-8541-CD18-BA6CD412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เป็นการปรับปรุงกฎหมายว่าด้วยคนเข้าเมืองให้ทันสมัยและเหมาะสมกับสถานการณ์ปัจจุบัน ทั้งนี้ เพื่อความมั่นคงของประเทศและเพื่อความสงบเรียบร้อยของประชาชน</a:t>
            </a:r>
            <a:endParaRPr lang="en-US" sz="4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887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621D-1534-17A1-C7AA-51C52664D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0" y="510872"/>
            <a:ext cx="9784080" cy="4206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88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8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๒.สรุป</a:t>
            </a:r>
          </a:p>
          <a:p>
            <a:pPr marL="0" indent="0" algn="ctr">
              <a:buNone/>
            </a:pPr>
            <a:r>
              <a:rPr lang="th-TH" sz="8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สาระสำคัญของกฎหมาย</a:t>
            </a:r>
            <a:endParaRPr lang="en-US" sz="88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284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FCA8C-D573-F906-A1FD-FA215584A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๒.๑ บทนิยามที่สำคัญ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92272-2428-CCC0-93D3-91BEB65E4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672" y="318052"/>
            <a:ext cx="7285589" cy="6380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๒.๑.๑ คนต่างด้าว หมายความว่า บุคคลธรรมดาซึ่งไม่มีสัญชาติไทย</a:t>
            </a:r>
          </a:p>
          <a:p>
            <a:pPr marL="0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๒.๑.๒ คนเข้าเมือง หมายความว่า คนต่างด้าวซึ่งเข้ามาในราชอาณาจักร</a:t>
            </a:r>
          </a:p>
          <a:p>
            <a:pPr marL="0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๒.๑.๓ คณะกรรมการ หมายความว่า คณะกรรมการพิจารณาคนเข้าเมือง</a:t>
            </a:r>
          </a:p>
          <a:p>
            <a:pPr marL="0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๒.๑.๔ พนักงานเจ้าหน้าที่ หมายความว่า เจ้าพนักงานซึ่งรัฐมนตรีแต่งตั้งเพื่อปฏิบัติการตามพระราชบัญญัตินี้</a:t>
            </a:r>
          </a:p>
          <a:p>
            <a:pPr marL="0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๒.๑.๕ อธิบดี หมายความว่า อธิบดีกรมตำรวจ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973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9975-489B-D0E3-DF61-3F135E0FC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๒.๒ คณะกรรมการพิจารณาคนเข้าเมือง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7B35D-F8FE-5931-ADB5-558F339F2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278297"/>
            <a:ext cx="6560031" cy="6221894"/>
          </a:xfrm>
        </p:spPr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sz="24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คณะกรรมการซึ่งประกอบไปด้วยปลัดกระทรวงมหาดไทย ปลัดกระทรวงการต่างประเทศ อธิบดีกรมตำรวจ อธิบดีกรมแรงงาน อธิบดีกรมอัยการ เลขาธิการคณะกรรมการส่งเสริมการลงทุน เลขาธิการสภา ความมั่นคงแห่งชาติ ผู้อำนวยการองค์การส่งเสริมการท่องเที่ยวแห่งประเทศไทย เป็นกรรมการและมีผู้บังคับ การกองตรวจคนเข้าเมืองเป็นกรรมการและเลขานุการ </a:t>
            </a:r>
          </a:p>
          <a:p>
            <a:pPr marL="0" indent="0" algn="thaiDist">
              <a:buNone/>
            </a:pPr>
            <a:r>
              <a:rPr lang="th-TH" sz="24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มีอำนาจหน้าที่ในการดำเนินการต่าง ๆ ตาม พระราชบัญญัติ คนเข้าเมือง พ.ศ. ๒๕๒๒ เช่น เพิกถอนการอนุญาตให้อยู่ในราชอาณาจักรเป็นการชั่วคราวและพิจารณาอุทธรณ์ ตามมาตรา ๓๖ กำหนดหลักเกณฑ์เกี่ยวกับการขอมีถิ่นที่อยู่ในราชอาณาจักรของคนต่างด้าวซึ่งเข้ามา ในราชอาณาจักรเป็นการชั่วคราว อนุญาตให้คนต่างด้าวซึ่งได้รับอนุญาตให้อยู่ในราชอาณาจักรเป็นการชั่วคราว มีถิ่นที่อยู่ในราชอาณาจักร สั่งระงับการมีถิ่นที่อยู่ในราชอาณาจักร ให้คำปรึกษาคำแนะนำ และความเห็น แก่รัฐมนตรีในการวางระเบียบเกี่ยวกับการปฏิบัติหน้าที่ของพนักงานเจ้าหน้าที่ประจำด่านหรือพนักงานอื่น เพื่อรักษาความมั่นคงของชาติหรือในการออกกฎ และพิจารณาให้ความเห็นเกี่ยวกับเรื่องคนเข้าเมือง ตามที่คณะรัฐมนตรีหรือรัฐมนตรีมอบหมาย (มาตรา ๖ และมาตรา ๗)</a:t>
            </a:r>
            <a:endParaRPr lang="en-US" sz="24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491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AC7C-A1F2-1EBD-5458-A6AA1F33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 การเข้าและออกราชอาณาจักร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C2397-C883-023D-FC99-AFA9951B1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98783"/>
            <a:ext cx="6748875" cy="64504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๒.๓.๑ บุคคลซึ่งเดินทางเข้ามาในหรือออกไปนอกราชอาณาจักรจะต้องเดินทางเข้ามา หรือออกไปตามช่องทาง ด่านตรวจคนเข้าเมือง เขตท่า สถานี หรือท้องที่และตามกำหนดเวลา ทั้งนี้ ตามที่รัฐมนตรีจะได้ประกาศในราชกิจจานุเบกษา (มาตรา ๑๑) </a:t>
            </a:r>
          </a:p>
          <a:p>
            <a:pPr marL="0" indent="0" algn="thaiDist">
              <a:buNone/>
            </a:pP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๒.๓.๒ ห้ามมิให้คนต่างด้าวซึ่งมีลักษณะอย่างใดอย่างหนึ่งดังต่อไปนี้เข้ามาในราชอาณาจักร (มาตรา ๑๒) (๑) ไม่มีหนังสือเดินทางหรือเอกสารใช้แทนหนังสือเดินทางอันถูกต้อง หรือมีแต่ไม่ได้รับ การตรวจลงตรา (๒) ไม่มีปัจจัยในการยังชีพตามสมควรแก่กรณีที่เข้ามาในราชอาณาจักร (๓) เข้ามาเพื่อทำงานที่ห้ามคนต่างด้าวทำ (๔) วิกลจริตหรือมีโรคอย่างใดอย่างหนึ่งตามที่กำหนดในกฎกระทรวง -๒- (๕) ยังไม่ได้ดำเนินการตามวิชาการแพทย์เพื่อป้องกันโรคติดต่อตามที่กฎหมายบัญญัติ และไม่ยอมให้แพทย์ตรวจคนเข้าเมืองกระทำการเช่นว่านั้น (๖) เคยได้รับโทษจำคุกโดนคำพิพากษาของศาลไทยหรือคำสั่งที่ชอบด้วย</a:t>
            </a:r>
            <a:r>
              <a:rPr lang="th-TH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ฎห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มาย หรือคำพิพากษาของศาลต่างประเทศ เว้นแต่โทษสำหรับความผิดลหุโทษหรือกระทำโดยประมาทหรือที่ได้รับ การยกเว้นในกฎกระทรวง (๗) มีพฤติการณ์เป็นที่น่าเชื่อถือว่าเป็นภัยต่อสังคมหรือจะก่อเหตุร้ายเป็นอันตราย ต่อความสงบสุข ความปลอดภัยของประชาชน หรือความมั่นคงของราชอาณาจักร หรือถูกออกหมายจับ (๘) มีพฤติการณ์เป็นที่น่าเชื่อว่าเข้ามาเพื่อกระทำผิดกฎหมาย (๙) ไม่มีเงินติดตัวหรือไม่มีประกัน (๑๐) รัฐมนตรีไม่อนุญาตให้เข้ามาในราชอาณาจักร (๑๑) ถูกรัฐบาลไทยหรือรัฐบาลต่างประเทศเนรเทศ ถูกเพิกถอนสิทธิการอยู่อาศัย ในราชอาณจักรหรือในต่างประเทศมาแล้ว หรือถูกพนักงานเจ้าหน้าที่ส่งกลับออกไปนอกราชอาณาจักร โดยรัฐบาลไทยเสียค่าใช้จ่าย </a:t>
            </a:r>
            <a:endParaRPr lang="en-US" sz="2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000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EB04-C5E8-E9D7-546C-5DE1F5E7F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๒.๓.๒ คนต่างด้าวดังต่อไปนี้ให้ได้รับยกเว้นไม่ต้องมีหนังสือเดินทางหรือเอกสารใช้แทน หนังสือเดินทาง (มาตรา ๑๓) (๑) ผู้ควบคุมพาหนะและคนประจำพาหนะทางน้ำหรือทางอากาศซึ่งเพียงแต่แวะเข้ามาใน ราชอาณาจักรแล้วกลับออกไป (๒) คนสัญชาติของประเทศที่มีอาณาเขตติดต่อกับประเทศไทยเดินทางข้ามพรมแดน ไปมาชั่วคราว โดยปฏิบัติตามข้อตกลงระหว่างรัฐบาลไทยกับรัฐบาลประเทศนั้น (๓) คนโดยสารรถไฟผ่านแดนซึ่งถือตั๋วโดยสารทอดเดียวตลอดเพียงแต่ผ่านอาณาเขตประเทศไทย ไปนอกราชอาณาจักร รวม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ตลอดถึง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ผู้ควบคุมพาหนะและคนประจำพาหนะแห่งรถไฟนั้นด้วย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4997DA-5C93-4E50-4D5F-CB506C36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349500"/>
            <a:ext cx="3498850" cy="2457450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 การเข้าและออกราชอาณาจักร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263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EEA0-847C-1695-700F-29D0D7A62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96349"/>
            <a:ext cx="6699179" cy="599329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 .๓ .๓ ใน กรณีที่มีพฤติการณ์ซึ่งรัฐมนตรีเห็นว่าเพ</a:t>
            </a:r>
            <a:r>
              <a:rPr lang="th-TH" sz="24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ื่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อประโยชน์แก่ประเทศหรือเพื่อความสงบเรียบร้อย วัฒนธรรมหรือศีลธรรมอันดี หรือความผาสุกของประชาชน ไม่สมควรอนุญาต ให้คนต่างด้าวผู้ใดหรือจำพวกใดเข้ามาในราชอาณาจักร รัฐมนตรีมีอำนาจสั่งไม่อนุญาตให้คนต่างด้าวผู้นั้น หรือจำพวกนั้นเข้ามาในราชอาณาจักรได้ (มาตรา ๑๖) </a:t>
            </a:r>
          </a:p>
          <a:p>
            <a:pPr marL="0" indent="0" algn="thaiDist"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๒.๓.๔ ในกรณีพิเศษเฉพาะเรื่อง รัฐมนตรีโดยอนุมัติของคณะรัฐมนตรีจะอนุญาตให้คนต่างด้าว ผู้ใดหรือจำพวกใดเข้ามาอยู่ในราชอาณาจักรภายใต้เงื่อนไขใด ๆ หรือจะยกเว้นไม่จำต้องปฏิบัติตามพระราชบัญญัติ นี้ในกรณีใด ๆ ก็ได้ (มาตรา ๑๗) </a:t>
            </a:r>
          </a:p>
          <a:p>
            <a:pPr marL="0" indent="0" algn="thaiDist"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๒.๓.๕ ในการตรวจและพิจารณาว่าคนต่างด้าวผู้ใดต้องห้ามมิให้เข้ามาในราชอาณาจักรหรือไม่ พนักงานเจ้าหน้าที่มีอำนาจพิจารณาอนุญาตให้คนต่างด้าวผู้นั้นไปพักอาศัยอยู่ ณ ที่ที่เห็นสมควร หรือเรียกประกัน หรือเรียกประกันและหลักประกัน หรือกักตัวผู้นั้นไว้ ณ สถานที่ตามที่เห็นเหมาะสม (มาตรา ๑๙)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818B53-0076-7571-80F3-564AF9E9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349500"/>
            <a:ext cx="3498850" cy="2457450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๒.๓ การเข้าและออกราชอาณาจักร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326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B122-2A42-9C1C-B59E-A39A31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๒.๔ พาหนะ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F824-87C5-D315-7A86-DEFD5C3FA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๒.๔.๑ เจ้าของพาหนะหรือผู้ควบคุมพาหนะ จะต้องนำพาหนะเข้ามาในหรือออกไป นอกราชอาณาจักรตามช่องทาง ด่านตรวจคนเข้าเมือง เขตท่า สถานี หรือท้องที่และตามกำหนดเวลา ทั้งนี้ ตามที่ รัฐมนตรีจะได้ประกาศในราชกิจจานุเบกษา (มาตรา ๒๓)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๒.๔.๒ พนักงานเจ้าหน้าที่มีอำนาจตรวจสอบพาหนะที่เข้ามาหรือออกไปนอกราชอาณาจักร (มาตรา ๒๔)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๒.๔.๓ กรณีที่มีเหตุอันควรสงสัยว่ามีการฝ่าฝืนพระราชบัญญัตินี้ พนักงานเจ้าหน้าที่มีอำนาจสั่ง ให้เจ้าของหรือผู้ควบคุมพาหนะ หยุดพาหนะหรือนำพาหนะไปยังที่ใดที่หนึ่งตามที่จำเป็นเพื่อการตรวจ (มาตรา ๓๐) 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716518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25</TotalTime>
  <Words>2362</Words>
  <Application>Microsoft Office PowerPoint</Application>
  <PresentationFormat>Widescreen</PresentationFormat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 Light</vt:lpstr>
      <vt:lpstr>Rockwell</vt:lpstr>
      <vt:lpstr>Rockwell Condensed</vt:lpstr>
      <vt:lpstr>TH Sarabun New</vt:lpstr>
      <vt:lpstr>Wingdings</vt:lpstr>
      <vt:lpstr>Atlas</vt:lpstr>
      <vt:lpstr>Wood Type</vt:lpstr>
      <vt:lpstr>คำอธิบายสรุปสาระสำคัญ  พระราชบัญญัติคนเข้าเมือง พ.ศ. ๒๕๒๒</vt:lpstr>
      <vt:lpstr>๑.หลักการ สำคัญและเหตุผล</vt:lpstr>
      <vt:lpstr>PowerPoint Presentation</vt:lpstr>
      <vt:lpstr>๒.๑ บทนิยามที่สำคัญ</vt:lpstr>
      <vt:lpstr>๒.๒ คณะกรรมการพิจารณาคนเข้าเมือง </vt:lpstr>
      <vt:lpstr>๒.๓ การเข้าและออกราชอาณาจักร </vt:lpstr>
      <vt:lpstr>๒.๓ การเข้าและออกราชอาณาจักร </vt:lpstr>
      <vt:lpstr>๒.๓ การเข้าและออกราชอาณาจักร </vt:lpstr>
      <vt:lpstr>๒.๔ พาหนะ </vt:lpstr>
      <vt:lpstr>๒.๕ การเข้ามาในราชอาณาจักรเป็นการชั่วคราว</vt:lpstr>
      <vt:lpstr>๒.๕ การเข้ามาในราชอาณาจักรเป็นการชั่วคราว</vt:lpstr>
      <vt:lpstr>๒.๖ การเข้ามามีถิ่นที่อยู่ในราชอาณาจักร</vt:lpstr>
      <vt:lpstr>๒.๖ การเข้ามามีถิ่นที่อยู่ในราชอาณาจักร</vt:lpstr>
      <vt:lpstr>๒.๗ การส่งคนต่างด้าวกลับออกไปนอกราชอาณาจักร</vt:lpstr>
      <vt:lpstr>๓. บทบัญญัติที่คุ้มครองประชาชน</vt:lpstr>
      <vt:lpstr>๓.๑ โทษทางอาญา</vt:lpstr>
      <vt:lpstr>๓.๑ โทษทางอาญา</vt:lpstr>
      <vt:lpstr>๓.๒ บทคุ้มครองสิทธิเสรีภาพอื่น ๆ</vt:lpstr>
      <vt:lpstr>๓.๒ บทคุ้มครองสิทธิเสรีภาพอื่น 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คำอธิบายสรุปสาระสำคัญ  พระราชบัญญัติคนเข้าเมือง พ.ศ. ๒๕๒๒</dc:title>
  <dc:creator>ARAYA CHINWORAKOMAL</dc:creator>
  <cp:lastModifiedBy>ARAYA CHINWORAKOMAL</cp:lastModifiedBy>
  <cp:revision>7</cp:revision>
  <dcterms:created xsi:type="dcterms:W3CDTF">2023-10-08T10:33:40Z</dcterms:created>
  <dcterms:modified xsi:type="dcterms:W3CDTF">2023-10-08T11:02:27Z</dcterms:modified>
</cp:coreProperties>
</file>