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8" r:id="rId3"/>
    <p:sldId id="313" r:id="rId4"/>
    <p:sldId id="269" r:id="rId5"/>
    <p:sldId id="321" r:id="rId6"/>
    <p:sldId id="315" r:id="rId7"/>
    <p:sldId id="314" r:id="rId8"/>
    <p:sldId id="322" r:id="rId9"/>
    <p:sldId id="316" r:id="rId10"/>
    <p:sldId id="323" r:id="rId11"/>
    <p:sldId id="318" r:id="rId12"/>
    <p:sldId id="317" r:id="rId13"/>
    <p:sldId id="319" r:id="rId14"/>
    <p:sldId id="320" r:id="rId15"/>
    <p:sldId id="324" r:id="rId16"/>
    <p:sldId id="325" r:id="rId17"/>
    <p:sldId id="326" r:id="rId18"/>
  </p:sldIdLst>
  <p:sldSz cx="9144000" cy="6858000" type="screen4x3"/>
  <p:notesSz cx="9874250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435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2DB30F-3F1F-40B5-94C8-833E3F23FBCB}" type="datetimeFigureOut">
              <a:rPr lang="th-TH"/>
              <a:pPr>
                <a:defRPr/>
              </a:pPr>
              <a:t>30/03/58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4350" y="6456363"/>
            <a:ext cx="42783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EA83D3-8102-45B6-844A-44A8DC6564C1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7641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435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A62ED2D-98CA-414F-AAC6-70B2FCCF56F1}" type="datetimeFigureOut">
              <a:rPr lang="th-TH"/>
              <a:pPr>
                <a:defRPr/>
              </a:pPr>
              <a:t>30/03/58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4350" y="6456363"/>
            <a:ext cx="42783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1DD3FC-9C75-402F-BF11-E658B42485D3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258380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9"/>
          <p:cNvSpPr>
            <a:spLocks/>
          </p:cNvSpPr>
          <p:nvPr userDrawn="1"/>
        </p:nvSpPr>
        <p:spPr bwMode="gray">
          <a:xfrm>
            <a:off x="-3175" y="1057275"/>
            <a:ext cx="9151938" cy="59055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802" y="295"/>
              </a:cxn>
              <a:cxn ang="0">
                <a:pos x="5765" y="0"/>
              </a:cxn>
              <a:cxn ang="0">
                <a:pos x="5761" y="184"/>
              </a:cxn>
              <a:cxn ang="0">
                <a:pos x="2810" y="367"/>
              </a:cxn>
              <a:cxn ang="0">
                <a:pos x="0" y="216"/>
              </a:cxn>
              <a:cxn ang="0">
                <a:pos x="0" y="31"/>
              </a:cxn>
            </a:cxnLst>
            <a:rect l="0" t="0" r="r" b="b"/>
            <a:pathLst>
              <a:path w="5765" h="372">
                <a:moveTo>
                  <a:pt x="0" y="31"/>
                </a:moveTo>
                <a:cubicBezTo>
                  <a:pt x="722" y="175"/>
                  <a:pt x="1841" y="300"/>
                  <a:pt x="2802" y="295"/>
                </a:cubicBezTo>
                <a:cubicBezTo>
                  <a:pt x="3763" y="290"/>
                  <a:pt x="5272" y="18"/>
                  <a:pt x="5765" y="0"/>
                </a:cubicBezTo>
                <a:cubicBezTo>
                  <a:pt x="5765" y="0"/>
                  <a:pt x="5762" y="100"/>
                  <a:pt x="5761" y="184"/>
                </a:cubicBezTo>
                <a:cubicBezTo>
                  <a:pt x="5241" y="248"/>
                  <a:pt x="3771" y="362"/>
                  <a:pt x="2810" y="367"/>
                </a:cubicBezTo>
                <a:cubicBezTo>
                  <a:pt x="1850" y="372"/>
                  <a:pt x="468" y="272"/>
                  <a:pt x="0" y="216"/>
                </a:cubicBezTo>
                <a:cubicBezTo>
                  <a:pt x="0" y="116"/>
                  <a:pt x="0" y="31"/>
                  <a:pt x="0" y="31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Freeform 50"/>
          <p:cNvSpPr>
            <a:spLocks/>
          </p:cNvSpPr>
          <p:nvPr userDrawn="1"/>
        </p:nvSpPr>
        <p:spPr bwMode="gray">
          <a:xfrm>
            <a:off x="-4763" y="642938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Freeform 54"/>
          <p:cNvSpPr>
            <a:spLocks/>
          </p:cNvSpPr>
          <p:nvPr userDrawn="1"/>
        </p:nvSpPr>
        <p:spPr bwMode="gray">
          <a:xfrm>
            <a:off x="0" y="-285750"/>
            <a:ext cx="9158288" cy="2047875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5768" y="3"/>
              </a:cxn>
              <a:cxn ang="0">
                <a:pos x="5766" y="757"/>
              </a:cxn>
              <a:cxn ang="0">
                <a:pos x="2802" y="1290"/>
              </a:cxn>
              <a:cxn ang="0">
                <a:pos x="1" y="768"/>
              </a:cxn>
              <a:cxn ang="0">
                <a:pos x="0" y="3"/>
              </a:cxn>
            </a:cxnLst>
            <a:rect l="0" t="0" r="r" b="b"/>
            <a:pathLst>
              <a:path w="5769" h="1290">
                <a:moveTo>
                  <a:pt x="0" y="3"/>
                </a:moveTo>
                <a:cubicBezTo>
                  <a:pt x="0" y="3"/>
                  <a:pt x="5767" y="6"/>
                  <a:pt x="5768" y="3"/>
                </a:cubicBezTo>
                <a:cubicBezTo>
                  <a:pt x="5769" y="0"/>
                  <a:pt x="5766" y="668"/>
                  <a:pt x="5766" y="757"/>
                </a:cubicBezTo>
                <a:cubicBezTo>
                  <a:pt x="5310" y="943"/>
                  <a:pt x="4445" y="1282"/>
                  <a:pt x="2802" y="1290"/>
                </a:cubicBezTo>
                <a:cubicBezTo>
                  <a:pt x="1222" y="1282"/>
                  <a:pt x="466" y="964"/>
                  <a:pt x="1" y="768"/>
                </a:cubicBezTo>
                <a:cubicBezTo>
                  <a:pt x="1" y="668"/>
                  <a:pt x="0" y="3"/>
                  <a:pt x="0" y="3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Freeform 62"/>
          <p:cNvSpPr>
            <a:spLocks/>
          </p:cNvSpPr>
          <p:nvPr userDrawn="1"/>
        </p:nvSpPr>
        <p:spPr bwMode="gray">
          <a:xfrm flipV="1">
            <a:off x="-4763" y="4240213"/>
            <a:ext cx="9151938" cy="59055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802" y="295"/>
              </a:cxn>
              <a:cxn ang="0">
                <a:pos x="5765" y="0"/>
              </a:cxn>
              <a:cxn ang="0">
                <a:pos x="5761" y="184"/>
              </a:cxn>
              <a:cxn ang="0">
                <a:pos x="2810" y="367"/>
              </a:cxn>
              <a:cxn ang="0">
                <a:pos x="0" y="216"/>
              </a:cxn>
              <a:cxn ang="0">
                <a:pos x="0" y="31"/>
              </a:cxn>
            </a:cxnLst>
            <a:rect l="0" t="0" r="r" b="b"/>
            <a:pathLst>
              <a:path w="5765" h="372">
                <a:moveTo>
                  <a:pt x="0" y="31"/>
                </a:moveTo>
                <a:cubicBezTo>
                  <a:pt x="722" y="175"/>
                  <a:pt x="1841" y="300"/>
                  <a:pt x="2802" y="295"/>
                </a:cubicBezTo>
                <a:cubicBezTo>
                  <a:pt x="3763" y="290"/>
                  <a:pt x="5272" y="18"/>
                  <a:pt x="5765" y="0"/>
                </a:cubicBezTo>
                <a:cubicBezTo>
                  <a:pt x="5765" y="0"/>
                  <a:pt x="5762" y="100"/>
                  <a:pt x="5761" y="184"/>
                </a:cubicBezTo>
                <a:cubicBezTo>
                  <a:pt x="5241" y="248"/>
                  <a:pt x="3771" y="362"/>
                  <a:pt x="2810" y="367"/>
                </a:cubicBezTo>
                <a:cubicBezTo>
                  <a:pt x="1850" y="372"/>
                  <a:pt x="468" y="272"/>
                  <a:pt x="0" y="216"/>
                </a:cubicBezTo>
                <a:cubicBezTo>
                  <a:pt x="0" y="116"/>
                  <a:pt x="0" y="31"/>
                  <a:pt x="0" y="31"/>
                </a:cubicBez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Freeform 63"/>
          <p:cNvSpPr>
            <a:spLocks/>
          </p:cNvSpPr>
          <p:nvPr userDrawn="1"/>
        </p:nvSpPr>
        <p:spPr bwMode="gray">
          <a:xfrm flipV="1">
            <a:off x="-6350" y="4291013"/>
            <a:ext cx="9153525" cy="9540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Freeform 50"/>
          <p:cNvSpPr>
            <a:spLocks/>
          </p:cNvSpPr>
          <p:nvPr userDrawn="1"/>
        </p:nvSpPr>
        <p:spPr bwMode="gray">
          <a:xfrm>
            <a:off x="0" y="682625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Freeform 50"/>
          <p:cNvSpPr>
            <a:spLocks/>
          </p:cNvSpPr>
          <p:nvPr userDrawn="1"/>
        </p:nvSpPr>
        <p:spPr bwMode="gray">
          <a:xfrm>
            <a:off x="0" y="714375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gray">
          <a:xfrm>
            <a:off x="0" y="754063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Freeform 50"/>
          <p:cNvSpPr>
            <a:spLocks/>
          </p:cNvSpPr>
          <p:nvPr userDrawn="1"/>
        </p:nvSpPr>
        <p:spPr bwMode="gray">
          <a:xfrm>
            <a:off x="0" y="825500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Freeform 50"/>
          <p:cNvSpPr>
            <a:spLocks/>
          </p:cNvSpPr>
          <p:nvPr userDrawn="1"/>
        </p:nvSpPr>
        <p:spPr bwMode="gray">
          <a:xfrm>
            <a:off x="0" y="896938"/>
            <a:ext cx="9148763" cy="9683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Freeform 63"/>
          <p:cNvSpPr>
            <a:spLocks/>
          </p:cNvSpPr>
          <p:nvPr userDrawn="1"/>
        </p:nvSpPr>
        <p:spPr bwMode="gray">
          <a:xfrm flipV="1">
            <a:off x="-9525" y="4189413"/>
            <a:ext cx="9153525" cy="9540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Freeform 63"/>
          <p:cNvSpPr>
            <a:spLocks/>
          </p:cNvSpPr>
          <p:nvPr userDrawn="1"/>
        </p:nvSpPr>
        <p:spPr bwMode="gray">
          <a:xfrm flipV="1">
            <a:off x="0" y="4071938"/>
            <a:ext cx="9153525" cy="9540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Freeform 63"/>
          <p:cNvSpPr>
            <a:spLocks/>
          </p:cNvSpPr>
          <p:nvPr userDrawn="1"/>
        </p:nvSpPr>
        <p:spPr bwMode="gray">
          <a:xfrm flipV="1">
            <a:off x="-9525" y="4014788"/>
            <a:ext cx="9153525" cy="9540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Freeform 63"/>
          <p:cNvSpPr>
            <a:spLocks/>
          </p:cNvSpPr>
          <p:nvPr userDrawn="1"/>
        </p:nvSpPr>
        <p:spPr bwMode="gray">
          <a:xfrm flipV="1">
            <a:off x="-14288" y="4129088"/>
            <a:ext cx="9153526" cy="9540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2787" y="524"/>
              </a:cxn>
              <a:cxn ang="0">
                <a:pos x="5765" y="3"/>
              </a:cxn>
              <a:cxn ang="0">
                <a:pos x="5765" y="277"/>
              </a:cxn>
              <a:cxn ang="0">
                <a:pos x="2795" y="596"/>
              </a:cxn>
              <a:cxn ang="0">
                <a:pos x="1" y="307"/>
              </a:cxn>
              <a:cxn ang="0">
                <a:pos x="0" y="10"/>
              </a:cxn>
            </a:cxnLst>
            <a:rect l="0" t="0" r="r" b="b"/>
            <a:pathLst>
              <a:path w="5766" h="601">
                <a:moveTo>
                  <a:pt x="0" y="10"/>
                </a:moveTo>
                <a:cubicBezTo>
                  <a:pt x="704" y="354"/>
                  <a:pt x="1827" y="528"/>
                  <a:pt x="2787" y="524"/>
                </a:cubicBezTo>
                <a:cubicBezTo>
                  <a:pt x="3748" y="523"/>
                  <a:pt x="5042" y="345"/>
                  <a:pt x="5765" y="3"/>
                </a:cubicBezTo>
                <a:cubicBezTo>
                  <a:pt x="5766" y="0"/>
                  <a:pt x="5765" y="188"/>
                  <a:pt x="5765" y="277"/>
                </a:cubicBezTo>
                <a:cubicBezTo>
                  <a:pt x="5246" y="387"/>
                  <a:pt x="3757" y="591"/>
                  <a:pt x="2795" y="596"/>
                </a:cubicBezTo>
                <a:cubicBezTo>
                  <a:pt x="1834" y="601"/>
                  <a:pt x="467" y="405"/>
                  <a:pt x="1" y="307"/>
                </a:cubicBezTo>
                <a:cubicBezTo>
                  <a:pt x="1" y="207"/>
                  <a:pt x="0" y="10"/>
                  <a:pt x="0" y="10"/>
                </a:cubicBezTo>
                <a:close/>
              </a:path>
            </a:pathLst>
          </a:custGeom>
          <a:solidFill>
            <a:schemeClr val="tx1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260350"/>
            <a:ext cx="7215237" cy="1295400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5661025"/>
            <a:ext cx="4681538" cy="863600"/>
          </a:xfrm>
        </p:spPr>
        <p:txBody>
          <a:bodyPr/>
          <a:lstStyle>
            <a:lvl1pPr marL="0" indent="0" algn="ctr">
              <a:buFontTx/>
              <a:buNone/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altLang="ko-KR" smtClean="0"/>
              <a:t>Click to edit Master subtitle style</a:t>
            </a:r>
            <a:endParaRPr lang="en-US" altLang="ko-KR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"/>
          <a:stretch/>
        </p:blipFill>
        <p:spPr>
          <a:xfrm>
            <a:off x="-36512" y="404664"/>
            <a:ext cx="9180512" cy="508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38125"/>
            <a:ext cx="8429625" cy="7143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4919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33375"/>
            <a:ext cx="2125663" cy="6119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229350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5096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848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5081588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083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500188"/>
            <a:ext cx="8229600" cy="4572017"/>
          </a:xfrm>
        </p:spPr>
        <p:txBody>
          <a:bodyPr/>
          <a:lstStyle>
            <a:lvl1pPr>
              <a:buClr>
                <a:schemeClr val="tx1">
                  <a:lumMod val="50000"/>
                </a:schemeClr>
              </a:buClr>
              <a:defRPr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848600" cy="6429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th-TH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959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4638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38125"/>
            <a:ext cx="8429625" cy="7143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8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81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414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1529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38125"/>
            <a:ext cx="8429625" cy="7143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494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5526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460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16688" y="0"/>
            <a:ext cx="25146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29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500188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4897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 b="1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ea typeface="Gulim" panose="020B0600000101010101" pitchFamily="34" charset="-127"/>
                <a:cs typeface="TH SarabunPSK" panose="020B0500040200020003" pitchFamily="34" charset="-34"/>
              </a:defRPr>
            </a:lvl1pPr>
          </a:lstStyle>
          <a:p>
            <a:r>
              <a:rPr lang="th-TH" altLang="ko-KR" dirty="0" smtClean="0"/>
              <a:t>หน้าที่ </a:t>
            </a:r>
            <a:fld id="{92F18DA0-5841-4FFA-9B2F-6681C3F48706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  <p:sp>
        <p:nvSpPr>
          <p:cNvPr id="43" name="Text Box 21"/>
          <p:cNvSpPr txBox="1">
            <a:spLocks noChangeArrowheads="1"/>
          </p:cNvSpPr>
          <p:nvPr userDrawn="1"/>
        </p:nvSpPr>
        <p:spPr bwMode="auto">
          <a:xfrm>
            <a:off x="2051719" y="6521450"/>
            <a:ext cx="48158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1800" b="1" dirty="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4112469 โครงงานเทคโนโลยีสารสนเทศ 1</a:t>
            </a:r>
            <a:endParaRPr lang="th-TH" sz="1800" b="1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146" y="87877"/>
            <a:ext cx="883350" cy="96279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214282" y="285728"/>
            <a:ext cx="7848600" cy="64294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th-TH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5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2947"/>
        </a:buClr>
        <a:buFont typeface="Wingdings" panose="05000000000000000000" pitchFamily="2" charset="2"/>
        <a:buChar char="v"/>
        <a:defRPr sz="2800" b="1">
          <a:solidFill>
            <a:srgbClr val="0E2947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>
          <a:solidFill>
            <a:srgbClr val="0E2947"/>
          </a:solidFill>
          <a:latin typeface="TH SarabunPSK" panose="020B0500040200020003" pitchFamily="34" charset="-34"/>
          <a:cs typeface="TH SarabunPSK" panose="020B0500040200020003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400">
          <a:solidFill>
            <a:srgbClr val="0E2947"/>
          </a:solidFill>
          <a:latin typeface="TH SarabunPSK" panose="020B0500040200020003" pitchFamily="34" charset="-34"/>
          <a:cs typeface="TH SarabunPSK" panose="020B0500040200020003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rgbClr val="0E2947"/>
          </a:solidFill>
          <a:latin typeface="TH SarabunPSK" panose="020B0500040200020003" pitchFamily="34" charset="-34"/>
          <a:cs typeface="TH SarabunPSK" panose="020B0500040200020003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rgbClr val="0E2947"/>
          </a:solidFill>
          <a:latin typeface="TH SarabunPSK" panose="020B0500040200020003" pitchFamily="34" charset="-34"/>
          <a:cs typeface="TH SarabunPSK" panose="020B0500040200020003" pitchFamily="34" charset="-34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>
          <a:xfrm>
            <a:off x="285750" y="142875"/>
            <a:ext cx="8572500" cy="1285875"/>
          </a:xfrm>
        </p:spPr>
        <p:txBody>
          <a:bodyPr/>
          <a:lstStyle/>
          <a:p>
            <a:pPr>
              <a:buClr>
                <a:schemeClr val="tx1">
                  <a:lumMod val="50000"/>
                </a:schemeClr>
              </a:buClr>
              <a:defRPr/>
            </a:pPr>
            <a:r>
              <a:rPr lang="th-TH" sz="54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ชื่อหัวข้อโปรเจค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0100" y="512807"/>
            <a:ext cx="7238225" cy="1144717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545"/>
              </a:avLst>
            </a:prstTxWarp>
            <a:spAutoFit/>
          </a:bodyPr>
          <a:lstStyle/>
          <a:p>
            <a:pPr algn="ctr">
              <a:defRPr/>
            </a:pPr>
            <a:r>
              <a:rPr lang="th-TH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รายงานความก้าวหน้าครั้งที่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4643438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th-TH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defRPr/>
            </a:pPr>
            <a:r>
              <a:rPr lang="th-TH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ชื่อนักศึกษาคนที่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และนักศึกษาคนที่ </a:t>
            </a: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5781675"/>
            <a:ext cx="9144000" cy="433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28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ea typeface="Arial Unicode MS" pitchFamily="34" charset="-128"/>
                <a:cs typeface="TH SarabunPSK" panose="020B0500040200020003" pitchFamily="34" charset="-34"/>
              </a:rPr>
              <a:t>ชื่ออาจารย์ที่ปรึกษา</a:t>
            </a:r>
            <a:endParaRPr lang="en-US" sz="2800" b="1" dirty="0">
              <a:solidFill>
                <a:schemeClr val="tx1">
                  <a:lumMod val="75000"/>
                </a:schemeClr>
              </a:solidFill>
              <a:latin typeface="TH SarabunPSK" panose="020B0500040200020003" pitchFamily="34" charset="-34"/>
              <a:ea typeface="Arial Unicode MS" pitchFamily="34" charset="-128"/>
              <a:cs typeface="TH SarabunPSK" panose="020B0500040200020003" pitchFamily="34" charset="-34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462" y="6353175"/>
            <a:ext cx="9109075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sz="20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หลักสูตรเทคโนโลยีสารสนเทศ สาขาคอมพิวเตอร์ คณะวิทยาศาสตร์เทคโนโลยีและการเกษตร มหาวิทยาลัยราชภัฏยะลา </a:t>
            </a:r>
            <a:endParaRPr lang="en-US" sz="2000" b="1" dirty="0">
              <a:solidFill>
                <a:schemeClr val="tx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71500" y="5610225"/>
            <a:ext cx="8001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28662" y="4284138"/>
            <a:ext cx="7286676" cy="500066"/>
          </a:xfrm>
          <a:prstGeom prst="rect">
            <a:avLst/>
          </a:prstGeom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2400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รายวิชา 4112469 </a:t>
            </a:r>
            <a:r>
              <a:rPr lang="th-TH" sz="2400" spc="1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โครงงานเทคโนโลยีสารสนเทศ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ระยะเวลาการดำเนินงาน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5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หัวข้อนำเสนอ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11</a:t>
            </a:fld>
            <a:endParaRPr lang="en-US" altLang="ko-KR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0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14" name="Oval 13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16" name="Oval 15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7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บทนำ</a:t>
            </a:r>
            <a:endParaRPr 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วัตถุประสงค์และขอบเขต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ระยะเวลาการดำเนินงาน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428875" y="4149080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>
                <a:solidFill>
                  <a:srgbClr val="C00000"/>
                </a:solidFill>
              </a:rPr>
              <a:t>เครื่องมือที่ใช้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เครื่องมือที่</a:t>
            </a:r>
            <a:r>
              <a:rPr lang="th-TH" dirty="0" smtClean="0"/>
              <a:t>ใช้ </a:t>
            </a:r>
            <a:r>
              <a:rPr lang="en-US" dirty="0" smtClean="0"/>
              <a:t>: </a:t>
            </a:r>
            <a:r>
              <a:rPr lang="th-TH" dirty="0" smtClean="0"/>
              <a:t>ด้าน</a:t>
            </a:r>
            <a:r>
              <a:rPr lang="th-TH" dirty="0"/>
              <a:t>ฮาร์ดแวร์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5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เครื่องมือที่ใช้ </a:t>
            </a:r>
            <a:r>
              <a:rPr lang="en-US" dirty="0" smtClean="0"/>
              <a:t>: </a:t>
            </a:r>
            <a:r>
              <a:rPr lang="th-TH" dirty="0"/>
              <a:t>ด้านซอฟต์แวร์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79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หัวข้อนำเสนอ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14</a:t>
            </a:fld>
            <a:endParaRPr lang="en-US" altLang="ko-KR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0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14" name="Oval 13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16" name="Oval 15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7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บทนำ</a:t>
            </a:r>
            <a:endParaRPr 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วัตถุประสงค์และขอบเขต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ระยะเวลาการดำเนินงาน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428875" y="4149080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เครื่องมือที่ใช้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>
                <a:solidFill>
                  <a:srgbClr val="C00000"/>
                </a:solidFill>
              </a:rPr>
              <a:t>งานวิจัยที่เกี่ยวข้อง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844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งานวิจัยที่เกี่ยวข้อง (ต่อ)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38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600" dirty="0" smtClean="0"/>
              <a:t>จบการนำเสนอ</a:t>
            </a:r>
            <a:endParaRPr lang="en-US" sz="6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124075" y="5229200"/>
            <a:ext cx="4681538" cy="863600"/>
          </a:xfrm>
        </p:spPr>
        <p:txBody>
          <a:bodyPr/>
          <a:lstStyle/>
          <a:p>
            <a:r>
              <a:rPr lang="th-TH" sz="6000" dirty="0" smtClean="0"/>
              <a:t>ตอบข้อซักถาม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776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848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altLang="en-US" dirty="0"/>
              <a:t>หัวข้อนำเสนอ</a:t>
            </a:r>
            <a:endParaRPr lang="th-TH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h-TH" altLang="ko-KR" sz="2000" dirty="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t>หน้าที่  </a:t>
            </a:r>
            <a:fld id="{33A93D11-2BB8-45DF-A21E-30D59C0EB6BC}" type="slidenum">
              <a:rPr lang="ko-KR" altLang="en-US" sz="200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pPr/>
              <a:t>2</a:t>
            </a:fld>
            <a:endParaRPr lang="en-US" altLang="ko-KR" sz="2000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</a:endParaRPr>
          </a:p>
        </p:txBody>
      </p:sp>
      <p:sp>
        <p:nvSpPr>
          <p:cNvPr id="14368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1436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8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1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22" name="Oval 21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24" name="Oval 23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26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14360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3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36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h-TH" sz="3600" b="1" dirty="0" smtClean="0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  <a:endParaRPr lang="en-US" sz="3600" b="1" dirty="0">
              <a:solidFill>
                <a:schemeClr val="tx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วัตถุประสงค์และขอบเขต</a:t>
            </a:r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ระยะเวลาการดำเนินงาน</a:t>
            </a:r>
            <a:endParaRPr lang="en-US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2428875" y="4149080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เครื่องมือที่ใช้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หัวข้อนำเสนอ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3</a:t>
            </a:fld>
            <a:endParaRPr lang="en-US" altLang="ko-KR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0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14" name="Oval 13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16" name="Oval 15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7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  <a:endParaRPr lang="en-US" sz="36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วัตถุประสงค์และขอบเขต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ระยะเวลาการดำเนินงาน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428875" y="4149080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เครื่องมือที่ใช้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28650" y="1285875"/>
            <a:ext cx="8229600" cy="4572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h-TH" altLang="ko-KR" sz="2000" dirty="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t>หน้าที่ </a:t>
            </a:r>
            <a:fld id="{532D853C-0B3E-4FF0-87A1-7C94AC921DE8}" type="slidenum">
              <a:rPr lang="ko-KR" altLang="en-US" sz="200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pPr/>
              <a:t>4</a:t>
            </a:fld>
            <a:endParaRPr lang="en-US" altLang="ko-KR" sz="2000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</a:endParaRPr>
          </a:p>
        </p:txBody>
      </p:sp>
      <p:sp>
        <p:nvSpPr>
          <p:cNvPr id="17412" name="Title 5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848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altLang="en-US" dirty="0" smtClean="0"/>
              <a:t>บทนำ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28650" y="1285875"/>
            <a:ext cx="8229600" cy="4572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h-TH" altLang="ko-KR" sz="2000" dirty="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t>หน้าที่ </a:t>
            </a:r>
            <a:fld id="{532D853C-0B3E-4FF0-87A1-7C94AC921DE8}" type="slidenum">
              <a:rPr lang="ko-KR" altLang="en-US" sz="2000" smtClean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</a:rPr>
              <a:pPr/>
              <a:t>5</a:t>
            </a:fld>
            <a:endParaRPr lang="en-US" altLang="ko-KR" sz="2000" dirty="0">
              <a:solidFill>
                <a:schemeClr val="tx1">
                  <a:lumMod val="50000"/>
                </a:schemeClr>
              </a:solidFill>
              <a:latin typeface="TH SarabunPSK" panose="020B0500040200020003" pitchFamily="34" charset="-34"/>
            </a:endParaRPr>
          </a:p>
        </p:txBody>
      </p:sp>
      <p:sp>
        <p:nvSpPr>
          <p:cNvPr id="17412" name="Title 5"/>
          <p:cNvSpPr>
            <a:spLocks noGrp="1"/>
          </p:cNvSpPr>
          <p:nvPr>
            <p:ph type="title"/>
          </p:nvPr>
        </p:nvSpPr>
        <p:spPr bwMode="auto">
          <a:xfrm>
            <a:off x="214313" y="285750"/>
            <a:ext cx="7848600" cy="642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altLang="en-US" dirty="0" smtClean="0"/>
              <a:t>บทนำ (ต่อ)</a:t>
            </a:r>
          </a:p>
        </p:txBody>
      </p:sp>
    </p:spTree>
    <p:extLst>
      <p:ext uri="{BB962C8B-B14F-4D97-AF65-F5344CB8AC3E}">
        <p14:creationId xmlns:p14="http://schemas.microsoft.com/office/powerpoint/2010/main" val="37354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หัวข้อนำเสนอ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6</a:t>
            </a:fld>
            <a:endParaRPr lang="en-US" altLang="ko-KR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0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14" name="Oval 13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16" name="Oval 15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7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บทนำ</a:t>
            </a:r>
            <a:endParaRPr 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>
                <a:solidFill>
                  <a:srgbClr val="C00000"/>
                </a:solidFill>
              </a:rPr>
              <a:t>วัตถุประสงค์และขอบเขต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ระยะเวลาการดำเนินงาน</a:t>
            </a: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428875" y="4149080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เครื่องมือที่ใช้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</a:t>
            </a:r>
            <a:r>
              <a:rPr lang="th-TH" dirty="0" smtClean="0"/>
              <a:t>ประสงค์ของโครงงาน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193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ขอบเขตของโครงงาน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8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หัวข้อนำเสนอ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h-TH" altLang="ko-KR" smtClean="0"/>
              <a:t>หน้าที่ </a:t>
            </a:r>
            <a:fld id="{92F18DA0-5841-4FFA-9B2F-6681C3F48706}" type="slidenum">
              <a:rPr lang="ko-KR" altLang="en-US" smtClean="0"/>
              <a:pPr/>
              <a:t>9</a:t>
            </a:fld>
            <a:endParaRPr lang="en-US" altLang="ko-KR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728788" y="1912839"/>
            <a:ext cx="5843587" cy="0"/>
          </a:xfrm>
          <a:prstGeom prst="line">
            <a:avLst/>
          </a:prstGeom>
          <a:noFill/>
          <a:ln w="25400">
            <a:solidFill>
              <a:srgbClr val="7030A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1728788" y="2827239"/>
            <a:ext cx="5845175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>
            <a:off x="1728788" y="3719414"/>
            <a:ext cx="5843587" cy="0"/>
          </a:xfrm>
          <a:prstGeom prst="line">
            <a:avLst/>
          </a:prstGeom>
          <a:noFill/>
          <a:ln w="25400">
            <a:solidFill>
              <a:srgbClr val="00B05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1728788" y="4633814"/>
            <a:ext cx="5843587" cy="0"/>
          </a:xfrm>
          <a:prstGeom prst="line">
            <a:avLst/>
          </a:prstGeom>
          <a:noFill/>
          <a:ln w="25400">
            <a:solidFill>
              <a:srgbClr val="FFC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62348" y="142227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0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1426155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gray">
          <a:xfrm>
            <a:off x="1504950" y="1485801"/>
            <a:ext cx="404813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357290" y="231106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2283411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70C0"/>
            </a:outerShdw>
          </a:effectLst>
        </p:spPr>
      </p:pic>
      <p:sp>
        <p:nvSpPr>
          <p:cNvPr id="14" name="Oval 13"/>
          <p:cNvSpPr/>
          <p:nvPr/>
        </p:nvSpPr>
        <p:spPr bwMode="auto">
          <a:xfrm>
            <a:off x="1362348" y="3231385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5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78114" y="3219497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B050"/>
            </a:outerShdw>
          </a:effectLst>
        </p:spPr>
      </p:pic>
      <p:sp>
        <p:nvSpPr>
          <p:cNvPr id="16" name="Oval 15"/>
          <p:cNvSpPr/>
          <p:nvPr/>
        </p:nvSpPr>
        <p:spPr bwMode="auto">
          <a:xfrm>
            <a:off x="1357290" y="4152687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17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357290" y="4140799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C000"/>
            </a:outerShdw>
          </a:effectLst>
        </p:spPr>
      </p:pic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1512888" y="330348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gray">
          <a:xfrm>
            <a:off x="1492250" y="4221064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gray">
          <a:xfrm>
            <a:off x="1500188" y="2370039"/>
            <a:ext cx="404812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1776413" y="5570439"/>
            <a:ext cx="579596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404934" y="5089144"/>
            <a:ext cx="648000" cy="648000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/>
          </a:gra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Front"/>
            <a:lightRig rig="threePt" dir="t"/>
          </a:scene3d>
        </p:spPr>
        <p:txBody>
          <a:bodyPr/>
          <a:lstStyle/>
          <a:p>
            <a:pPr>
              <a:defRPr/>
            </a:pPr>
            <a:endParaRPr lang="th-TH">
              <a:latin typeface="+mn-lt"/>
            </a:endParaRPr>
          </a:p>
        </p:txBody>
      </p:sp>
      <p:pic>
        <p:nvPicPr>
          <p:cNvPr id="23" name="Picture 112" descr="earth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24000"/>
          </a:blip>
          <a:srcRect/>
          <a:stretch>
            <a:fillRect/>
          </a:stretch>
        </p:blipFill>
        <p:spPr bwMode="gray">
          <a:xfrm>
            <a:off x="1404934" y="5077256"/>
            <a:ext cx="611999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0000"/>
            </a:outerShdw>
          </a:effectLst>
        </p:spPr>
      </p:pic>
      <p:sp>
        <p:nvSpPr>
          <p:cNvPr id="24" name="Text Box 13"/>
          <p:cNvSpPr txBox="1">
            <a:spLocks noChangeArrowheads="1"/>
          </p:cNvSpPr>
          <p:nvPr/>
        </p:nvSpPr>
        <p:spPr bwMode="gray">
          <a:xfrm>
            <a:off x="1539875" y="5157689"/>
            <a:ext cx="4048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428875" y="1412776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บทนำ</a:t>
            </a:r>
            <a:endParaRPr lang="en-US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428875" y="2301280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วัตถุประสงค์และขอบเขต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2428875" y="3212976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>
                <a:solidFill>
                  <a:srgbClr val="C00000"/>
                </a:solidFill>
              </a:rPr>
              <a:t>ระยะเวลาการดำเนินงาน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428875" y="4104368"/>
            <a:ext cx="5357813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เครื่องมือที่ใช้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428875" y="5037584"/>
            <a:ext cx="5357813" cy="500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ct val="20000"/>
              </a:spcBef>
              <a:defRPr sz="3600" b="1">
                <a:solidFill>
                  <a:schemeClr val="tx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งานวิจัยที่เกี่ยวข้อง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8TGp_BizCom_light">
  <a:themeElements>
    <a:clrScheme name="008TGp_BizCom_light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CA3C8"/>
      </a:accent1>
      <a:accent2>
        <a:srgbClr val="FF9900"/>
      </a:accent2>
      <a:accent3>
        <a:srgbClr val="FFFFFF"/>
      </a:accent3>
      <a:accent4>
        <a:srgbClr val="174578"/>
      </a:accent4>
      <a:accent5>
        <a:srgbClr val="ACCEE0"/>
      </a:accent5>
      <a:accent6>
        <a:srgbClr val="E78A00"/>
      </a:accent6>
      <a:hlink>
        <a:srgbClr val="9999FF"/>
      </a:hlink>
      <a:folHlink>
        <a:srgbClr val="969696"/>
      </a:folHlink>
    </a:clrScheme>
    <a:fontScheme name="008TGp_BizCom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08TGp_BizCom_light 1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TGp_BizCom_light 2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15978"/>
        </a:accent4>
        <a:accent5>
          <a:srgbClr val="B0C6C6"/>
        </a:accent5>
        <a:accent6>
          <a:srgbClr val="B9B900"/>
        </a:accent6>
        <a:hlink>
          <a:srgbClr val="33CC3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8TGp_BizCom_light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</TotalTime>
  <Words>244</Words>
  <Application>Microsoft Office PowerPoint</Application>
  <PresentationFormat>นำเสนอทางหน้าจอ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008TGp_BizCom_light</vt:lpstr>
      <vt:lpstr>งานนำเสนอ PowerPoint</vt:lpstr>
      <vt:lpstr>หัวข้อนำเสนอ</vt:lpstr>
      <vt:lpstr>หัวข้อนำเสนอ</vt:lpstr>
      <vt:lpstr>บทนำ</vt:lpstr>
      <vt:lpstr>บทนำ (ต่อ)</vt:lpstr>
      <vt:lpstr>หัวข้อนำเสนอ</vt:lpstr>
      <vt:lpstr>วัตถุประสงค์ของโครงงาน</vt:lpstr>
      <vt:lpstr>ขอบเขตของโครงงาน</vt:lpstr>
      <vt:lpstr>หัวข้อนำเสนอ</vt:lpstr>
      <vt:lpstr>ระยะเวลาการดำเนินงาน</vt:lpstr>
      <vt:lpstr>หัวข้อนำเสนอ</vt:lpstr>
      <vt:lpstr>เครื่องมือที่ใช้ : ด้านฮาร์ดแวร์</vt:lpstr>
      <vt:lpstr>เครื่องมือที่ใช้ : ด้านซอฟต์แวร์ </vt:lpstr>
      <vt:lpstr>หัวข้อนำเสนอ</vt:lpstr>
      <vt:lpstr>งานวิจัยที่เกี่ยวข้อง</vt:lpstr>
      <vt:lpstr>งานวิจัยที่เกี่ยวข้อง (ต่อ)</vt:lpstr>
      <vt:lpstr>จบการนำเสนอ</vt:lpstr>
    </vt:vector>
  </TitlesOfParts>
  <Company>길드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fudailah</dc:creator>
  <cp:lastModifiedBy>Windows User</cp:lastModifiedBy>
  <cp:revision>122</cp:revision>
  <dcterms:created xsi:type="dcterms:W3CDTF">2003-10-01T02:02:31Z</dcterms:created>
  <dcterms:modified xsi:type="dcterms:W3CDTF">2015-03-30T05:05:54Z</dcterms:modified>
</cp:coreProperties>
</file>