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sz="44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sz="4400" b="1" baseline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18DCCD61-643D-44A5-A450-3A42A50CBC1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CC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09" y="0"/>
            <a:ext cx="1677987" cy="247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black">
          <a:xfrm>
            <a:off x="323528" y="482823"/>
            <a:ext cx="7200800" cy="1512168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th-TH" sz="54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ชื่อหัวข้อ</a:t>
            </a:r>
            <a:r>
              <a:rPr lang="th-TH" sz="5400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โปรเจค</a:t>
            </a:r>
            <a:endParaRPr lang="th-TH" sz="54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03848" y="4614110"/>
            <a:ext cx="5472608" cy="15511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th-TH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รายงานความก้าวหน้าครั้งที่ 3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th-TH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4112470 โครงงานเทคโนโลยีสารสนเทศ 2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th-TH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ภาคเรียนที่ 1 ปีการศึกษา 2558</a:t>
            </a:r>
            <a:endParaRPr lang="en-US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7603" y="2355031"/>
            <a:ext cx="8640960" cy="200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ชื่อนักศึกษาคนที่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endPara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นักศึกษาคนที่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อาจารย์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ที่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ปรึกษา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: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อาจารย์.........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Arial Unicode MS" pitchFamily="34" charset="-128"/>
              <a:cs typeface="TH SarabunPSK" panose="020B0500040200020003" pitchFamily="34" charset="-34"/>
            </a:endParaRPr>
          </a:p>
          <a:p>
            <a:pPr algn="r"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6318359"/>
            <a:ext cx="9109075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หลักสูตรเทคโนโลยีสารสนเทศ สาขาคอมพิวเตอร์ คณะวิทยาศาสตร์เทคโนโลยีและการเกษตร มหาวิทยาลัยราชภัฏยะลา 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th-TH" altLang="ko-KR" dirty="0"/>
              <a:t>ประเมินตนเองสำหรับการดำเนินงาน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ดำเนินการเสร็จแล้ว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คิดเป็น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40%)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 smtClean="0"/>
              <a:t>หน้าเข้าสู่ระบบ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 smtClean="0"/>
              <a:t>เรื่องที่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 smtClean="0"/>
              <a:t>เรื่องที่ 3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dirty="0" smtClean="0"/>
              <a:t>หน้าเข้าสู่ระบบ (</a:t>
            </a:r>
            <a:r>
              <a:rPr lang="en-US" altLang="ko-KR" dirty="0" smtClean="0"/>
              <a:t>Login)</a:t>
            </a:r>
            <a:endParaRPr lang="th-TH" altLang="ko-K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หน้าจอแสดงการเข้าสู่ระบบ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ตัวแทนเนื้อหา 1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5472608" cy="4244064"/>
          </a:xfrm>
        </p:spPr>
      </p:pic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เรื่องที่ 2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หน้าจอแสดง......(เรื่องที่ 2).........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6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เรื่องที่ 3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หน้าจอแสดง......(เรื่องที่ 3).........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5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th-TH" altLang="ko-KR" dirty="0"/>
              <a:t>ประเมินตนเองสำหรับการดำเนินงาน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ดำเนินการยังไม่แล้วเสร็จ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(คิดเป็น 60%)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/>
              <a:t>เรื่องที่ </a:t>
            </a:r>
            <a:r>
              <a:rPr lang="th-TH" altLang="ko-KR" sz="2800" dirty="0" smtClean="0"/>
              <a:t>1</a:t>
            </a:r>
            <a:endParaRPr lang="th-TH" altLang="ko-KR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 smtClean="0"/>
              <a:t>เรื่องที่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h-TH" altLang="ko-KR" sz="2800" dirty="0" smtClean="0"/>
              <a:t>เรื่องที่ 3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441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676456" cy="3600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ko-KR" sz="6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จบการนำเสนอ</a:t>
            </a:r>
            <a: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ชื่อโครงงาน...........</a:t>
            </a:r>
            <a:b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คำถาม / คำตอบ</a:t>
            </a:r>
            <a:endParaRPr lang="ko-KR" alt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4653136"/>
            <a:ext cx="8640960" cy="200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ชื่อนักศึกษาคนที่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endPara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นักศึกษาคนที่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algn="r">
              <a:defRPr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อาจารย์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ที่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ปรึกษา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: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อาจารย์.........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Arial Unicode MS" pitchFamily="34" charset="-128"/>
              <a:cs typeface="TH SarabunPSK" panose="020B0500040200020003" pitchFamily="34" charset="-34"/>
            </a:endParaRPr>
          </a:p>
          <a:p>
            <a:pPr algn="r"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82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160</Words>
  <Application>Microsoft Office PowerPoint</Application>
  <PresentationFormat>นำเสนอทางหน้าจอ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Arial Unicode MS</vt:lpstr>
      <vt:lpstr>맑은 고딕</vt:lpstr>
      <vt:lpstr>Arial</vt:lpstr>
      <vt:lpstr>TH SarabunPSK</vt:lpstr>
      <vt:lpstr>Wingdings</vt:lpstr>
      <vt:lpstr>Office Theme</vt:lpstr>
      <vt:lpstr>Custom Design</vt:lpstr>
      <vt:lpstr>งานนำเสนอ PowerPoint</vt:lpstr>
      <vt:lpstr> ประเมินตนเองสำหรับการดำเนินงาน</vt:lpstr>
      <vt:lpstr>หน้าเข้าสู่ระบบ (Login)</vt:lpstr>
      <vt:lpstr>เรื่องที่ 2 </vt:lpstr>
      <vt:lpstr>เรื่องที่ 3 </vt:lpstr>
      <vt:lpstr> ประเมินตนเองสำหรับการดำเนินงาน</vt:lpstr>
      <vt:lpstr> จบการนำเสนอ ชื่อโครงงาน...........                        คำถาม / คำตอบ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fudailah</dc:creator>
  <cp:lastModifiedBy>User</cp:lastModifiedBy>
  <cp:revision>30</cp:revision>
  <dcterms:created xsi:type="dcterms:W3CDTF">2014-04-01T16:35:38Z</dcterms:created>
  <dcterms:modified xsi:type="dcterms:W3CDTF">2015-09-29T04:21:43Z</dcterms:modified>
</cp:coreProperties>
</file>