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57" r:id="rId9"/>
    <p:sldId id="267" r:id="rId10"/>
    <p:sldId id="268" r:id="rId11"/>
    <p:sldId id="269" r:id="rId12"/>
    <p:sldId id="270" r:id="rId13"/>
    <p:sldId id="258" r:id="rId14"/>
    <p:sldId id="271" r:id="rId15"/>
    <p:sldId id="272" r:id="rId16"/>
    <p:sldId id="273" r:id="rId17"/>
    <p:sldId id="274" r:id="rId18"/>
    <p:sldId id="259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60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05/08/64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วงรี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05/08/64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วงรี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05/08/64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05/08/64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13" name="สี่เหลี่ยมผืนผ้า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สี่เหลี่ยมผืนผ้า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05/08/64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วงรี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วงรี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F5F293D-20BF-487A-BFA7-792ABC73B8A5}" type="datetimeFigureOut">
              <a:rPr lang="th-TH" smtClean="0"/>
              <a:t>05/08/64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ตัวแทนเนื้อหา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2" name="ตัวแทนเนื้อหา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สี่เหลี่ยมผืนผ้า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สี่เหลี่ยมผืนผ้า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สี่เหลี่ยมผืนผ้า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สี่เหลี่ยมผืนผ้า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05/08/64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ตัวแทนเนื้อหา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26" name="ตัวแทนเนื้อหา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25" name="วงรี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วงรี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23" name="ชื่อเรื่อง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05/08/64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สี่เหลี่ยมผืนผ้า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สี่เหลี่ยมผืนผ้า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05/08/64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สี่เหลี่ยมผืนผ้า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ตัวแทนเนื้อหา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0" name="วงรี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วงรี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สี่เหลี่ยมผืนผ้า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05/08/64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ตัวเชื่อมต่อตรง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สี่เหลี่ยมผืนผ้า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วงรี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22" name="สี่เหลี่ยมผืนผ้า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F5F293D-20BF-487A-BFA7-792ABC73B8A5}" type="datetimeFigureOut">
              <a:rPr lang="th-TH" smtClean="0"/>
              <a:t>05/08/64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F5F293D-20BF-487A-BFA7-792ABC73B8A5}" type="datetimeFigureOut">
              <a:rPr lang="th-TH" smtClean="0"/>
              <a:t>05/08/64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วงรี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/>
              <a:t>ระดับที่สอง</a:t>
            </a:r>
          </a:p>
          <a:p>
            <a:pPr lvl="2" eaLnBrk="1" latinLnBrk="0" hangingPunct="1"/>
            <a:r>
              <a:rPr kumimoji="0" lang="th-TH"/>
              <a:t>ระดับที่สาม</a:t>
            </a:r>
          </a:p>
          <a:p>
            <a:pPr lvl="3" eaLnBrk="1" latinLnBrk="0" hangingPunct="1"/>
            <a:r>
              <a:rPr kumimoji="0" lang="th-TH"/>
              <a:t>ระดับที่สี่</a:t>
            </a:r>
          </a:p>
          <a:p>
            <a:pPr lvl="4" eaLnBrk="1" latinLnBrk="0" hangingPunct="1"/>
            <a:r>
              <a:rPr kumimoji="0" lang="th-TH"/>
              <a:t>ระดับที่ห้า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83568" y="3140968"/>
            <a:ext cx="7704856" cy="17526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HUBUNGAN KATA DENGAN MAKNA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en-US" dirty="0"/>
              <a:t>BAB 3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02039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503920" cy="4572000"/>
          </a:xfrm>
        </p:spPr>
        <p:txBody>
          <a:bodyPr>
            <a:normAutofit fontScale="92500"/>
          </a:bodyPr>
          <a:lstStyle/>
          <a:p>
            <a:pPr lvl="0" algn="thaiDist">
              <a:lnSpc>
                <a:spcPct val="115000"/>
              </a:lnSpc>
              <a:buFont typeface="Symbol"/>
              <a:buChar char=""/>
            </a:pPr>
            <a:r>
              <a:rPr lang="en-US" dirty="0" err="1">
                <a:latin typeface="TH SarabunPSK"/>
                <a:ea typeface="Calibri"/>
                <a:cs typeface="Cordia New"/>
              </a:rPr>
              <a:t>Dia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sedang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i="1" dirty="0" err="1">
                <a:latin typeface="TH SarabunPSK"/>
                <a:ea typeface="Calibri"/>
                <a:cs typeface="Cordia New"/>
              </a:rPr>
              <a:t>menyiapkan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kerjanya</a:t>
            </a:r>
            <a:r>
              <a:rPr lang="en-US" dirty="0">
                <a:latin typeface="TH SarabunPSK"/>
                <a:ea typeface="Calibri"/>
                <a:cs typeface="Cordia New"/>
              </a:rPr>
              <a:t>.</a:t>
            </a:r>
            <a:endParaRPr lang="en-US" sz="2000" dirty="0">
              <a:ea typeface="Calibri"/>
              <a:cs typeface="Cordia New"/>
            </a:endParaRPr>
          </a:p>
          <a:p>
            <a:pPr lvl="0" algn="thaiDist">
              <a:lnSpc>
                <a:spcPct val="115000"/>
              </a:lnSpc>
              <a:spcAft>
                <a:spcPts val="800"/>
              </a:spcAft>
              <a:buFont typeface="Symbol"/>
              <a:buChar char=""/>
            </a:pPr>
            <a:r>
              <a:rPr lang="en-US" dirty="0" err="1">
                <a:latin typeface="TH SarabunPSK"/>
                <a:ea typeface="Calibri"/>
                <a:cs typeface="Cordia New"/>
              </a:rPr>
              <a:t>Dia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sedang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i="1" dirty="0" err="1">
                <a:latin typeface="TH SarabunPSK"/>
                <a:ea typeface="Calibri"/>
                <a:cs typeface="Cordia New"/>
              </a:rPr>
              <a:t>menyiapkan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tugasnya</a:t>
            </a:r>
            <a:r>
              <a:rPr lang="en-US" dirty="0">
                <a:latin typeface="TH SarabunPSK"/>
                <a:ea typeface="Calibri"/>
                <a:cs typeface="Cordia New"/>
              </a:rPr>
              <a:t>.</a:t>
            </a:r>
            <a:endParaRPr lang="en-US" sz="2000" dirty="0">
              <a:ea typeface="Calibri"/>
              <a:cs typeface="Cordia New"/>
            </a:endParaRPr>
          </a:p>
          <a:p>
            <a:pPr algn="thaiDist">
              <a:lnSpc>
                <a:spcPct val="115000"/>
              </a:lnSpc>
              <a:spcAft>
                <a:spcPts val="800"/>
              </a:spcAft>
            </a:pPr>
            <a:r>
              <a:rPr lang="en-US" dirty="0" err="1">
                <a:latin typeface="TH SarabunPSK"/>
                <a:ea typeface="Calibri"/>
                <a:cs typeface="Cordia New"/>
              </a:rPr>
              <a:t>Pemilihan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penggunaan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perkataan</a:t>
            </a:r>
            <a:r>
              <a:rPr lang="en-US" dirty="0">
                <a:latin typeface="TH SarabunPSK"/>
                <a:ea typeface="Calibri"/>
                <a:cs typeface="Cordia New"/>
              </a:rPr>
              <a:t> yang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bersinonim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bergantung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pada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penutur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itu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sendiri</a:t>
            </a:r>
            <a:r>
              <a:rPr lang="en-US" dirty="0">
                <a:latin typeface="TH SarabunPSK"/>
                <a:ea typeface="Calibri"/>
                <a:cs typeface="Cordia New"/>
              </a:rPr>
              <a:t>.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Merujuk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kepada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contoh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ayat</a:t>
            </a:r>
            <a:r>
              <a:rPr lang="en-US" dirty="0">
                <a:latin typeface="TH SarabunPSK"/>
                <a:ea typeface="Calibri"/>
                <a:cs typeface="Cordia New"/>
              </a:rPr>
              <a:t> di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atas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sesetengah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individu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lebih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suka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menggunakan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perkataan</a:t>
            </a:r>
            <a:r>
              <a:rPr lang="en-US" dirty="0">
                <a:latin typeface="TH SarabunPSK"/>
                <a:ea typeface="Calibri"/>
                <a:cs typeface="Cordia New"/>
              </a:rPr>
              <a:t> ‘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kerja</a:t>
            </a:r>
            <a:r>
              <a:rPr lang="en-US" dirty="0">
                <a:latin typeface="TH SarabunPSK"/>
                <a:ea typeface="Calibri"/>
                <a:cs typeface="Cordia New"/>
              </a:rPr>
              <a:t>’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daripada</a:t>
            </a:r>
            <a:r>
              <a:rPr lang="en-US" dirty="0">
                <a:latin typeface="TH SarabunPSK"/>
                <a:ea typeface="Calibri"/>
                <a:cs typeface="Cordia New"/>
              </a:rPr>
              <a:t> ‘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tugas</a:t>
            </a:r>
            <a:r>
              <a:rPr lang="en-US" dirty="0">
                <a:latin typeface="TH SarabunPSK"/>
                <a:ea typeface="Calibri"/>
                <a:cs typeface="Cordia New"/>
              </a:rPr>
              <a:t>’.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Walau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bagaimanapun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jika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mereka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tahu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makna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kedua-dua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perkataan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tersebut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mereka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akan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faham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bahawa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kedua-dua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ayat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itu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menjelaskan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perkara</a:t>
            </a:r>
            <a:r>
              <a:rPr lang="en-US" dirty="0">
                <a:latin typeface="TH SarabunPSK"/>
                <a:ea typeface="Calibri"/>
                <a:cs typeface="Cordia New"/>
              </a:rPr>
              <a:t> yang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sama</a:t>
            </a:r>
            <a:r>
              <a:rPr lang="en-US" dirty="0">
                <a:latin typeface="TH SarabunPSK"/>
                <a:ea typeface="Calibri"/>
                <a:cs typeface="Cordia New"/>
              </a:rPr>
              <a:t>. Hal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ini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bermakna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persamaan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semantik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antara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perkataan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bergantung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pada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ciri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semantik</a:t>
            </a:r>
            <a:r>
              <a:rPr lang="en-US" dirty="0">
                <a:latin typeface="TH SarabunPSK"/>
                <a:ea typeface="Calibri"/>
                <a:cs typeface="Cordia New"/>
              </a:rPr>
              <a:t> yang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dikongsi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bersama</a:t>
            </a:r>
            <a:r>
              <a:rPr lang="en-US" dirty="0">
                <a:latin typeface="TH SarabunPSK"/>
                <a:ea typeface="Calibri"/>
                <a:cs typeface="Cordia New"/>
              </a:rPr>
              <a:t>.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Perkataan</a:t>
            </a:r>
            <a:r>
              <a:rPr lang="en-US" dirty="0">
                <a:latin typeface="TH SarabunPSK"/>
                <a:ea typeface="Calibri"/>
                <a:cs typeface="Cordia New"/>
              </a:rPr>
              <a:t> ‘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kerja</a:t>
            </a:r>
            <a:r>
              <a:rPr lang="en-US" dirty="0">
                <a:latin typeface="TH SarabunPSK"/>
                <a:ea typeface="Calibri"/>
                <a:cs typeface="Cordia New"/>
              </a:rPr>
              <a:t>’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dan</a:t>
            </a:r>
            <a:r>
              <a:rPr lang="en-US" dirty="0">
                <a:latin typeface="TH SarabunPSK"/>
                <a:ea typeface="Calibri"/>
                <a:cs typeface="Cordia New"/>
              </a:rPr>
              <a:t> ‘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tugas</a:t>
            </a:r>
            <a:r>
              <a:rPr lang="en-US" dirty="0">
                <a:latin typeface="TH SarabunPSK"/>
                <a:ea typeface="Calibri"/>
                <a:cs typeface="Cordia New"/>
              </a:rPr>
              <a:t>’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dalam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ayat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tersebut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menerangkan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benda</a:t>
            </a:r>
            <a:r>
              <a:rPr lang="en-US" dirty="0">
                <a:latin typeface="TH SarabunPSK"/>
                <a:ea typeface="Calibri"/>
                <a:cs typeface="Cordia New"/>
              </a:rPr>
              <a:t> yang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sama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berkongsi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sebahagian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besar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ciri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semantik</a:t>
            </a:r>
            <a:r>
              <a:rPr lang="en-US" dirty="0">
                <a:latin typeface="TH SarabunPSK"/>
                <a:ea typeface="Calibri"/>
                <a:cs typeface="Cordia New"/>
              </a:rPr>
              <a:t>.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44576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03920" cy="4572000"/>
          </a:xfrm>
        </p:spPr>
        <p:txBody>
          <a:bodyPr>
            <a:normAutofit lnSpcReduction="10000"/>
          </a:bodyPr>
          <a:lstStyle/>
          <a:p>
            <a:pPr algn="thaiDist">
              <a:lnSpc>
                <a:spcPct val="115000"/>
              </a:lnSpc>
              <a:spcAft>
                <a:spcPts val="800"/>
              </a:spcAft>
            </a:pPr>
            <a:r>
              <a:rPr lang="en-US" dirty="0">
                <a:latin typeface="TH SarabunPSK"/>
                <a:ea typeface="Calibri"/>
                <a:cs typeface="Cordia New"/>
              </a:rPr>
              <a:t>	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Terdapat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perkataan</a:t>
            </a:r>
            <a:r>
              <a:rPr lang="en-US" dirty="0">
                <a:latin typeface="TH SarabunPSK"/>
                <a:ea typeface="Calibri"/>
                <a:cs typeface="Cordia New"/>
              </a:rPr>
              <a:t> yang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tidak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bersinonim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atau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mempunyai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makna</a:t>
            </a:r>
            <a:r>
              <a:rPr lang="en-US" dirty="0">
                <a:latin typeface="TH SarabunPSK"/>
                <a:ea typeface="Calibri"/>
                <a:cs typeface="Cordia New"/>
              </a:rPr>
              <a:t> yang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hampir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sama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tetapi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berkongsi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ciri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semantik</a:t>
            </a:r>
            <a:r>
              <a:rPr lang="en-US" dirty="0">
                <a:latin typeface="TH SarabunPSK"/>
                <a:ea typeface="Calibri"/>
                <a:cs typeface="Cordia New"/>
              </a:rPr>
              <a:t> yang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sama</a:t>
            </a:r>
            <a:r>
              <a:rPr lang="en-US" dirty="0">
                <a:latin typeface="TH SarabunPSK"/>
                <a:ea typeface="Calibri"/>
                <a:cs typeface="Cordia New"/>
              </a:rPr>
              <a:t>.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Sebagai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contoh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perkataan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>
                <a:latin typeface="TH SarabunPSK"/>
                <a:ea typeface="Calibri"/>
                <a:cs typeface="Cordia New"/>
              </a:rPr>
              <a:t>‘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wanita</a:t>
            </a:r>
            <a:r>
              <a:rPr lang="en-US" dirty="0">
                <a:latin typeface="TH SarabunPSK"/>
                <a:ea typeface="Calibri"/>
                <a:cs typeface="Cordia New"/>
              </a:rPr>
              <a:t>’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>
                <a:latin typeface="TH SarabunPSK"/>
                <a:ea typeface="Calibri"/>
                <a:cs typeface="Cordia New"/>
              </a:rPr>
              <a:t>‘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gadis</a:t>
            </a:r>
            <a:r>
              <a:rPr lang="en-US" b="1" dirty="0">
                <a:latin typeface="TH SarabunPSK"/>
                <a:ea typeface="Calibri"/>
                <a:cs typeface="Cordia New"/>
              </a:rPr>
              <a:t>’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merujuk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kepada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manusia</a:t>
            </a:r>
            <a:r>
              <a:rPr lang="en-US" dirty="0">
                <a:latin typeface="TH SarabunPSK"/>
                <a:ea typeface="Calibri"/>
                <a:cs typeface="Cordia New"/>
              </a:rPr>
              <a:t> yang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sama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jantinanya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tetapi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perkataan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wanita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memgandungi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ciri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semantik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>
                <a:latin typeface="TH SarabunPSK"/>
                <a:ea typeface="Calibri"/>
                <a:cs typeface="Cordia New"/>
              </a:rPr>
              <a:t>‘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dewasa</a:t>
            </a:r>
            <a:r>
              <a:rPr lang="en-US" b="1" dirty="0">
                <a:latin typeface="TH SarabunPSK"/>
                <a:ea typeface="Calibri"/>
                <a:cs typeface="Cordia New"/>
              </a:rPr>
              <a:t>’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manakala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perkataan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gadis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mengandungi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ciri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semantik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>
                <a:latin typeface="TH SarabunPSK"/>
                <a:ea typeface="Calibri"/>
                <a:cs typeface="Cordia New"/>
              </a:rPr>
              <a:t>‘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muda</a:t>
            </a:r>
            <a:r>
              <a:rPr lang="en-US" b="1" dirty="0">
                <a:latin typeface="TH SarabunPSK"/>
                <a:ea typeface="Calibri"/>
                <a:cs typeface="Cordia New"/>
              </a:rPr>
              <a:t>’.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Contoh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ini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juga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menjelaskan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bahawa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sukar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untuk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menemukan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perkataan</a:t>
            </a:r>
            <a:r>
              <a:rPr lang="en-US" dirty="0">
                <a:latin typeface="TH SarabunPSK"/>
                <a:ea typeface="Calibri"/>
                <a:cs typeface="Cordia New"/>
              </a:rPr>
              <a:t> yang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seratus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peratus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bersinonim</a:t>
            </a:r>
            <a:r>
              <a:rPr lang="en-US" dirty="0">
                <a:latin typeface="TH SarabunPSK"/>
                <a:ea typeface="Calibri"/>
                <a:cs typeface="Cordia New"/>
              </a:rPr>
              <a:t>.</a:t>
            </a:r>
            <a:r>
              <a:rPr lang="en-US" b="1" dirty="0">
                <a:solidFill>
                  <a:prstClr val="black"/>
                </a:solidFill>
                <a:latin typeface="TH SarabunPSK"/>
                <a:ea typeface="Calibri"/>
                <a:cs typeface="Cordia New"/>
              </a:rPr>
              <a:t> </a:t>
            </a:r>
          </a:p>
          <a:p>
            <a:pPr marL="0" indent="0" algn="thaiDist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b="1" dirty="0">
                <a:solidFill>
                  <a:prstClr val="black"/>
                </a:solidFill>
                <a:latin typeface="TH SarabunPSK"/>
                <a:ea typeface="Calibri"/>
                <a:cs typeface="Cordia New"/>
              </a:rPr>
              <a:t>‘</a:t>
            </a:r>
            <a:r>
              <a:rPr lang="en-US" b="1" dirty="0" err="1">
                <a:solidFill>
                  <a:prstClr val="black"/>
                </a:solidFill>
                <a:latin typeface="TH SarabunPSK"/>
                <a:ea typeface="Calibri"/>
                <a:cs typeface="Cordia New"/>
              </a:rPr>
              <a:t>dewasa</a:t>
            </a:r>
            <a:r>
              <a:rPr lang="en-US" b="1" dirty="0">
                <a:solidFill>
                  <a:prstClr val="black"/>
                </a:solidFill>
                <a:latin typeface="TH SarabunPSK"/>
                <a:ea typeface="Calibri"/>
                <a:cs typeface="Cordia New"/>
              </a:rPr>
              <a:t>’ = </a:t>
            </a:r>
            <a:r>
              <a:rPr lang="en-US" b="1" dirty="0" err="1">
                <a:solidFill>
                  <a:prstClr val="black"/>
                </a:solidFill>
                <a:latin typeface="TH SarabunPSK"/>
                <a:ea typeface="Calibri"/>
                <a:cs typeface="Cordia New"/>
              </a:rPr>
              <a:t>sudah</a:t>
            </a:r>
            <a:r>
              <a:rPr lang="en-US" b="1" dirty="0">
                <a:solidFill>
                  <a:prstClr val="black"/>
                </a:solidFill>
                <a:latin typeface="TH SarabunPSK"/>
                <a:ea typeface="Calibri"/>
                <a:cs typeface="Cordia New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H SarabunPSK"/>
                <a:ea typeface="Calibri"/>
                <a:cs typeface="Cordia New"/>
              </a:rPr>
              <a:t>baligh</a:t>
            </a:r>
            <a:r>
              <a:rPr lang="en-US" b="1" dirty="0">
                <a:solidFill>
                  <a:prstClr val="black"/>
                </a:solidFill>
                <a:latin typeface="TH SarabunPSK"/>
                <a:ea typeface="Calibri"/>
                <a:cs typeface="Cordia New"/>
              </a:rPr>
              <a:t>, </a:t>
            </a:r>
            <a:r>
              <a:rPr lang="en-US" b="1" dirty="0" err="1">
                <a:solidFill>
                  <a:prstClr val="black"/>
                </a:solidFill>
                <a:latin typeface="TH SarabunPSK"/>
                <a:ea typeface="Calibri"/>
                <a:cs typeface="Cordia New"/>
              </a:rPr>
              <a:t>sudah</a:t>
            </a:r>
            <a:r>
              <a:rPr lang="en-US" b="1" dirty="0">
                <a:solidFill>
                  <a:prstClr val="black"/>
                </a:solidFill>
                <a:latin typeface="TH SarabunPSK"/>
                <a:ea typeface="Calibri"/>
                <a:cs typeface="Cordia New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H SarabunPSK"/>
                <a:ea typeface="Calibri"/>
                <a:cs typeface="Cordia New"/>
              </a:rPr>
              <a:t>berumur</a:t>
            </a:r>
            <a:r>
              <a:rPr lang="en-US" b="1" dirty="0">
                <a:solidFill>
                  <a:prstClr val="black"/>
                </a:solidFill>
                <a:latin typeface="TH SarabunPSK"/>
                <a:ea typeface="Calibri"/>
                <a:cs typeface="Cordia New"/>
              </a:rPr>
              <a:t> 21 </a:t>
            </a:r>
            <a:r>
              <a:rPr lang="en-US" b="1" dirty="0" err="1">
                <a:solidFill>
                  <a:prstClr val="black"/>
                </a:solidFill>
                <a:latin typeface="TH SarabunPSK"/>
                <a:ea typeface="Calibri"/>
                <a:cs typeface="Cordia New"/>
              </a:rPr>
              <a:t>ke</a:t>
            </a:r>
            <a:r>
              <a:rPr lang="en-US" b="1" dirty="0">
                <a:solidFill>
                  <a:prstClr val="black"/>
                </a:solidFill>
                <a:latin typeface="TH SarabunPSK"/>
                <a:ea typeface="Calibri"/>
                <a:cs typeface="Cordia New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H SarabunPSK"/>
                <a:ea typeface="Calibri"/>
                <a:cs typeface="Cordia New"/>
              </a:rPr>
              <a:t>atas</a:t>
            </a:r>
            <a:endParaRPr lang="en-US" b="1" dirty="0">
              <a:solidFill>
                <a:prstClr val="black"/>
              </a:solidFill>
              <a:latin typeface="TH SarabunPSK"/>
              <a:ea typeface="Calibri"/>
              <a:cs typeface="Cordia New"/>
            </a:endParaRPr>
          </a:p>
          <a:p>
            <a:pPr marL="0" indent="0" algn="thaiDist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2000" b="1" dirty="0">
                <a:solidFill>
                  <a:prstClr val="black"/>
                </a:solidFill>
                <a:latin typeface="TH SarabunPSK"/>
                <a:ea typeface="Calibri"/>
                <a:cs typeface="Cordia New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H SarabunPSK"/>
                <a:ea typeface="Calibri"/>
                <a:cs typeface="Cordia New"/>
              </a:rPr>
              <a:t>gadis</a:t>
            </a:r>
            <a:r>
              <a:rPr lang="en-US" sz="2000" b="1" dirty="0">
                <a:solidFill>
                  <a:prstClr val="black"/>
                </a:solidFill>
                <a:latin typeface="TH SarabunPSK"/>
                <a:ea typeface="Calibri"/>
                <a:cs typeface="Cordia New"/>
              </a:rPr>
              <a:t>  = </a:t>
            </a:r>
            <a:r>
              <a:rPr lang="en-US" sz="2000" b="1" dirty="0" err="1">
                <a:solidFill>
                  <a:prstClr val="black"/>
                </a:solidFill>
                <a:latin typeface="TH SarabunPSK"/>
                <a:ea typeface="Calibri"/>
                <a:cs typeface="Cordia New"/>
              </a:rPr>
              <a:t>anak</a:t>
            </a:r>
            <a:r>
              <a:rPr lang="en-US" sz="2000" b="1" dirty="0">
                <a:solidFill>
                  <a:prstClr val="black"/>
                </a:solidFill>
                <a:latin typeface="TH SarabunPSK"/>
                <a:ea typeface="Calibri"/>
                <a:cs typeface="Cordia New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H SarabunPSK"/>
                <a:ea typeface="Calibri"/>
                <a:cs typeface="Cordia New"/>
              </a:rPr>
              <a:t>perempuan</a:t>
            </a:r>
            <a:r>
              <a:rPr lang="en-US" sz="2000" b="1" dirty="0">
                <a:solidFill>
                  <a:prstClr val="black"/>
                </a:solidFill>
                <a:latin typeface="TH SarabunPSK"/>
                <a:ea typeface="Calibri"/>
                <a:cs typeface="Cordia New"/>
              </a:rPr>
              <a:t> yang </a:t>
            </a:r>
            <a:r>
              <a:rPr lang="en-US" sz="2000" b="1" dirty="0" err="1">
                <a:solidFill>
                  <a:prstClr val="black"/>
                </a:solidFill>
                <a:latin typeface="TH SarabunPSK"/>
                <a:ea typeface="Calibri"/>
                <a:cs typeface="Cordia New"/>
              </a:rPr>
              <a:t>sudah</a:t>
            </a:r>
            <a:r>
              <a:rPr lang="en-US" sz="2000" b="1" dirty="0">
                <a:solidFill>
                  <a:prstClr val="black"/>
                </a:solidFill>
                <a:latin typeface="TH SarabunPSK"/>
                <a:ea typeface="Calibri"/>
                <a:cs typeface="Cordia New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H SarabunPSK"/>
                <a:ea typeface="Calibri"/>
                <a:cs typeface="Cordia New"/>
              </a:rPr>
              <a:t>baligh</a:t>
            </a:r>
            <a:endParaRPr lang="en-US" sz="2000" b="1" dirty="0">
              <a:solidFill>
                <a:prstClr val="black"/>
              </a:solidFill>
              <a:latin typeface="TH SarabunPSK"/>
              <a:ea typeface="Calibri"/>
              <a:cs typeface="Cordia New"/>
            </a:endParaRPr>
          </a:p>
          <a:p>
            <a:pPr marL="0" indent="0" algn="thaiDist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2000" b="1" dirty="0" err="1">
                <a:solidFill>
                  <a:prstClr val="black"/>
                </a:solidFill>
                <a:latin typeface="TH SarabunPSK"/>
                <a:ea typeface="Calibri"/>
                <a:cs typeface="Cordia New"/>
              </a:rPr>
              <a:t>wanita</a:t>
            </a:r>
            <a:r>
              <a:rPr lang="en-US" sz="2000" b="1" dirty="0">
                <a:solidFill>
                  <a:prstClr val="black"/>
                </a:solidFill>
                <a:latin typeface="TH SarabunPSK"/>
                <a:ea typeface="Calibri"/>
                <a:cs typeface="Cordia New"/>
              </a:rPr>
              <a:t> = </a:t>
            </a:r>
            <a:r>
              <a:rPr lang="en-US" sz="2000" b="1" dirty="0" err="1">
                <a:solidFill>
                  <a:prstClr val="black"/>
                </a:solidFill>
                <a:latin typeface="TH SarabunPSK"/>
                <a:ea typeface="Calibri"/>
                <a:cs typeface="Cordia New"/>
              </a:rPr>
              <a:t>perempuan</a:t>
            </a:r>
            <a:endParaRPr lang="en-US" sz="2000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833025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thaiDist">
              <a:lnSpc>
                <a:spcPct val="115000"/>
              </a:lnSpc>
              <a:spcAft>
                <a:spcPts val="800"/>
              </a:spcAft>
            </a:pPr>
            <a:r>
              <a:rPr lang="en-US" dirty="0" err="1">
                <a:latin typeface="TH SarabunPSK"/>
                <a:ea typeface="Calibri"/>
                <a:cs typeface="Cordia New"/>
              </a:rPr>
              <a:t>Terdapat</a:t>
            </a:r>
            <a:r>
              <a:rPr lang="en-US" dirty="0">
                <a:latin typeface="TH SarabunPSK"/>
                <a:ea typeface="Calibri"/>
                <a:cs typeface="Cordia New"/>
              </a:rPr>
              <a:t> pula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sebilangan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perkataan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mempunyai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makna</a:t>
            </a:r>
            <a:r>
              <a:rPr lang="en-US" dirty="0">
                <a:latin typeface="TH SarabunPSK"/>
                <a:ea typeface="Calibri"/>
                <a:cs typeface="Cordia New"/>
              </a:rPr>
              <a:t> yang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hampir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sama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kelihatan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bersinonim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tetapi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mempunyai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nilai</a:t>
            </a:r>
            <a:r>
              <a:rPr lang="en-US" dirty="0">
                <a:latin typeface="TH SarabunPSK"/>
                <a:ea typeface="Calibri"/>
                <a:cs typeface="Cordia New"/>
              </a:rPr>
              <a:t> rasa yang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berbeza</a:t>
            </a:r>
            <a:r>
              <a:rPr lang="en-US" dirty="0">
                <a:latin typeface="TH SarabunPSK"/>
                <a:ea typeface="Calibri"/>
                <a:cs typeface="Cordia New"/>
              </a:rPr>
              <a:t>.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Sebagai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contoh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perkataan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>
                <a:latin typeface="TH SarabunPSK"/>
                <a:ea typeface="Calibri"/>
                <a:cs typeface="Cordia New"/>
              </a:rPr>
              <a:t>‘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hangat</a:t>
            </a:r>
            <a:r>
              <a:rPr lang="en-US" b="1" dirty="0">
                <a:latin typeface="TH SarabunPSK"/>
                <a:ea typeface="Calibri"/>
                <a:cs typeface="Cordia New"/>
              </a:rPr>
              <a:t>’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>
                <a:latin typeface="TH SarabunPSK"/>
                <a:ea typeface="Calibri"/>
                <a:cs typeface="Cordia New"/>
              </a:rPr>
              <a:t>‘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panas</a:t>
            </a:r>
            <a:r>
              <a:rPr lang="en-US" b="1" dirty="0">
                <a:latin typeface="TH SarabunPSK"/>
                <a:ea typeface="Calibri"/>
                <a:cs typeface="Cordia New"/>
              </a:rPr>
              <a:t>’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membawa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makna</a:t>
            </a:r>
            <a:r>
              <a:rPr lang="en-US" dirty="0">
                <a:latin typeface="TH SarabunPSK"/>
                <a:ea typeface="Calibri"/>
                <a:cs typeface="Cordia New"/>
              </a:rPr>
              <a:t> yang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sama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jika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merujuk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kepada</a:t>
            </a:r>
            <a:r>
              <a:rPr lang="en-US" dirty="0">
                <a:latin typeface="TH SarabunPSK"/>
                <a:ea typeface="Calibri"/>
                <a:cs typeface="Cordia New"/>
              </a:rPr>
              <a:t> air.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Penggunaan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perkataan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ini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dalam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ayat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boleh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bertukar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ganti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misalnya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>
                <a:latin typeface="TH SarabunPSK"/>
                <a:ea typeface="Calibri"/>
                <a:cs typeface="Cordia New"/>
              </a:rPr>
              <a:t>‘Air 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itu</a:t>
            </a:r>
            <a:r>
              <a:rPr lang="en-US" b="1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hangat</a:t>
            </a:r>
            <a:r>
              <a:rPr lang="en-US" dirty="0">
                <a:latin typeface="TH SarabunPSK"/>
                <a:ea typeface="Calibri"/>
                <a:cs typeface="Cordia New"/>
              </a:rPr>
              <a:t>’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membawa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makna</a:t>
            </a:r>
            <a:r>
              <a:rPr lang="en-US" dirty="0">
                <a:latin typeface="TH SarabunPSK"/>
                <a:ea typeface="Calibri"/>
                <a:cs typeface="Cordia New"/>
              </a:rPr>
              <a:t> yang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sama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dengan</a:t>
            </a:r>
            <a:r>
              <a:rPr lang="en-US" dirty="0">
                <a:latin typeface="TH SarabunPSK"/>
                <a:ea typeface="Calibri"/>
                <a:cs typeface="Cordia New"/>
              </a:rPr>
              <a:t> ‘</a:t>
            </a:r>
            <a:r>
              <a:rPr lang="en-US" b="1" dirty="0">
                <a:latin typeface="TH SarabunPSK"/>
                <a:ea typeface="Calibri"/>
                <a:cs typeface="Cordia New"/>
              </a:rPr>
              <a:t>Air 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itu</a:t>
            </a:r>
            <a:r>
              <a:rPr lang="en-US" b="1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panas</a:t>
            </a:r>
            <a:r>
              <a:rPr lang="en-US" b="1" dirty="0">
                <a:latin typeface="TH SarabunPSK"/>
                <a:ea typeface="Calibri"/>
                <a:cs typeface="Cordia New"/>
              </a:rPr>
              <a:t>’.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Namun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demikian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penggunaannya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tidak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boleh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bertukar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ganti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dalam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ayat</a:t>
            </a:r>
            <a:r>
              <a:rPr lang="en-US" dirty="0">
                <a:latin typeface="TH SarabunPSK"/>
                <a:ea typeface="Calibri"/>
                <a:cs typeface="Cordia New"/>
              </a:rPr>
              <a:t> ‘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Hari</a:t>
            </a:r>
            <a:r>
              <a:rPr lang="en-US" b="1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ini</a:t>
            </a:r>
            <a:r>
              <a:rPr lang="en-US" b="1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cuaca</a:t>
            </a:r>
            <a:r>
              <a:rPr lang="en-US" b="1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panas</a:t>
            </a:r>
            <a:r>
              <a:rPr lang="en-US" b="1" dirty="0">
                <a:latin typeface="TH SarabunPSK"/>
                <a:ea typeface="Calibri"/>
                <a:cs typeface="Cordia New"/>
              </a:rPr>
              <a:t>’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dengan</a:t>
            </a:r>
            <a:r>
              <a:rPr lang="en-US" dirty="0">
                <a:latin typeface="TH SarabunPSK"/>
                <a:ea typeface="Calibri"/>
                <a:cs typeface="Cordia New"/>
              </a:rPr>
              <a:t> ‘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Hari</a:t>
            </a:r>
            <a:r>
              <a:rPr lang="en-US" b="1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ini</a:t>
            </a:r>
            <a:r>
              <a:rPr lang="en-US" b="1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cuaca</a:t>
            </a:r>
            <a:r>
              <a:rPr lang="en-US" b="1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hangat</a:t>
            </a:r>
            <a:r>
              <a:rPr lang="en-US" b="1" dirty="0">
                <a:latin typeface="TH SarabunPSK"/>
                <a:ea typeface="Calibri"/>
                <a:cs typeface="Cordia New"/>
              </a:rPr>
              <a:t>’. </a:t>
            </a:r>
            <a:r>
              <a:rPr lang="en-US" dirty="0">
                <a:latin typeface="TH SarabunPSK"/>
                <a:ea typeface="Calibri"/>
                <a:cs typeface="Cordia New"/>
              </a:rPr>
              <a:t>Hal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ini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menunjukkan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bahawa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sesetengah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perkataan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hanya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memberikan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makna</a:t>
            </a:r>
            <a:r>
              <a:rPr lang="en-US" dirty="0">
                <a:latin typeface="TH SarabunPSK"/>
                <a:ea typeface="Calibri"/>
                <a:cs typeface="Cordia New"/>
              </a:rPr>
              <a:t> yang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sama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dalam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konteks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tertentu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sahaja</a:t>
            </a:r>
            <a:r>
              <a:rPr lang="en-US" dirty="0">
                <a:latin typeface="TH SarabunPSK"/>
                <a:ea typeface="Calibri"/>
                <a:cs typeface="Cordia New"/>
              </a:rPr>
              <a:t>.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22206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2. </a:t>
            </a:r>
            <a:r>
              <a:rPr lang="en-US" b="1" dirty="0" err="1">
                <a:solidFill>
                  <a:schemeClr val="tx1"/>
                </a:solidFill>
              </a:rPr>
              <a:t>Antonimi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thaiDist">
              <a:lnSpc>
                <a:spcPct val="115000"/>
              </a:lnSpc>
              <a:spcAft>
                <a:spcPts val="800"/>
              </a:spcAft>
            </a:pPr>
            <a:r>
              <a:rPr lang="en-US" b="1" dirty="0" err="1">
                <a:latin typeface="TH SarabunPSK"/>
                <a:ea typeface="Calibri"/>
                <a:cs typeface="Cordia New"/>
              </a:rPr>
              <a:t>Antonimi</a:t>
            </a:r>
            <a:r>
              <a:rPr lang="en-US" b="1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mempunyai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maksud</a:t>
            </a:r>
            <a:r>
              <a:rPr lang="en-US" dirty="0">
                <a:latin typeface="TH SarabunPSK"/>
                <a:ea typeface="Calibri"/>
                <a:cs typeface="Cordia New"/>
              </a:rPr>
              <a:t> yang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berlawanan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daripada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sinonimi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iaitu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ia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merujuk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kepada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hubungan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antara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antonim</a:t>
            </a:r>
            <a:r>
              <a:rPr lang="en-US" dirty="0">
                <a:latin typeface="TH SarabunPSK"/>
                <a:ea typeface="Calibri"/>
                <a:cs typeface="Cordia New"/>
              </a:rPr>
              <a:t>.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Antonim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ialah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pertentangan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makna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perkataan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atau</a:t>
            </a:r>
            <a:r>
              <a:rPr lang="en-US" dirty="0">
                <a:latin typeface="TH SarabunPSK"/>
                <a:ea typeface="Calibri"/>
                <a:cs typeface="Cordia New"/>
              </a:rPr>
              <a:t> kata-kata yang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mempunyai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makna</a:t>
            </a:r>
            <a:r>
              <a:rPr lang="en-US" dirty="0">
                <a:latin typeface="TH SarabunPSK"/>
                <a:ea typeface="Calibri"/>
                <a:cs typeface="Cordia New"/>
              </a:rPr>
              <a:t> yang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tidak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sama</a:t>
            </a:r>
            <a:r>
              <a:rPr lang="en-US" dirty="0">
                <a:latin typeface="TH SarabunPSK"/>
                <a:ea typeface="Calibri"/>
                <a:cs typeface="Cordia New"/>
              </a:rPr>
              <a:t>.  </a:t>
            </a:r>
          </a:p>
          <a:p>
            <a:pPr algn="thaiDist">
              <a:lnSpc>
                <a:spcPct val="115000"/>
              </a:lnSpc>
              <a:spcAft>
                <a:spcPts val="800"/>
              </a:spcAft>
            </a:pPr>
            <a:r>
              <a:rPr lang="en-US" dirty="0" err="1">
                <a:latin typeface="TH SarabunPSK"/>
                <a:ea typeface="Calibri"/>
                <a:cs typeface="Cordia New"/>
              </a:rPr>
              <a:t>Secara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umumnya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antonim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disebut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sebagai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perkataan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berlawan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misalnya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sejuk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lawannya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panas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baik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lawannya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jahat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cantik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lawannya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hodoh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tinggi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lawannya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rendah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miskin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lawannya</a:t>
            </a:r>
            <a:r>
              <a:rPr lang="en-US" dirty="0">
                <a:latin typeface="TH SarabunPSK"/>
                <a:ea typeface="Calibri"/>
                <a:cs typeface="Cordia New"/>
              </a:rPr>
              <a:t> kaya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sebangainya</a:t>
            </a:r>
            <a:r>
              <a:rPr lang="en-US" dirty="0">
                <a:latin typeface="TH SarabunPSK"/>
                <a:ea typeface="Calibri"/>
                <a:cs typeface="Cordia New"/>
              </a:rPr>
              <a:t>. </a:t>
            </a:r>
          </a:p>
          <a:p>
            <a:pPr algn="thaiDist">
              <a:lnSpc>
                <a:spcPct val="115000"/>
              </a:lnSpc>
              <a:spcAft>
                <a:spcPts val="800"/>
              </a:spcAft>
            </a:pPr>
            <a:r>
              <a:rPr lang="en-US" dirty="0" err="1">
                <a:latin typeface="TH SarabunPSK"/>
                <a:ea typeface="Calibri"/>
                <a:cs typeface="Cordia New"/>
              </a:rPr>
              <a:t>Namun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demikian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tidak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semua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perkataan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mempunyai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pertentangan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makna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satu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lawan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satu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seperti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contoh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tersebut</a:t>
            </a:r>
            <a:r>
              <a:rPr lang="en-US" dirty="0">
                <a:latin typeface="TH SarabunPSK"/>
                <a:ea typeface="Calibri"/>
                <a:cs typeface="Cordia New"/>
              </a:rPr>
              <a:t>.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Oleh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itu</a:t>
            </a:r>
            <a:r>
              <a:rPr lang="en-US" dirty="0">
                <a:latin typeface="TH SarabunPSK"/>
                <a:ea typeface="Calibri"/>
                <a:cs typeface="Cordia New"/>
              </a:rPr>
              <a:t>, kata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nafi</a:t>
            </a:r>
            <a:r>
              <a:rPr lang="en-US" dirty="0">
                <a:latin typeface="TH SarabunPSK"/>
                <a:ea typeface="Calibri"/>
                <a:cs typeface="Cordia New"/>
              </a:rPr>
              <a:t> ‘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tidak</a:t>
            </a:r>
            <a:r>
              <a:rPr lang="en-US" dirty="0">
                <a:latin typeface="TH SarabunPSK"/>
                <a:ea typeface="Calibri"/>
                <a:cs typeface="Cordia New"/>
              </a:rPr>
              <a:t>’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kadangkala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digunakan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bagi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menunjukkan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pertentakan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makna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tersebut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misalnya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perkataan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>
                <a:latin typeface="TH SarabunPSK"/>
                <a:ea typeface="Calibri"/>
                <a:cs typeface="Cordia New"/>
              </a:rPr>
              <a:t>‘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lena</a:t>
            </a:r>
            <a:r>
              <a:rPr lang="en-US" b="1" dirty="0">
                <a:latin typeface="TH SarabunPSK"/>
                <a:ea typeface="Calibri"/>
                <a:cs typeface="Cordia New"/>
              </a:rPr>
              <a:t>’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lawannya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>
                <a:latin typeface="TH SarabunPSK"/>
                <a:ea typeface="Calibri"/>
                <a:cs typeface="Cordia New"/>
              </a:rPr>
              <a:t>‘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tidak</a:t>
            </a:r>
            <a:r>
              <a:rPr lang="en-US" b="1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lena</a:t>
            </a:r>
            <a:r>
              <a:rPr lang="en-US" b="1" dirty="0">
                <a:latin typeface="TH SarabunPSK"/>
                <a:ea typeface="Calibri"/>
                <a:cs typeface="Cordia New"/>
              </a:rPr>
              <a:t>’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ataupun</a:t>
            </a:r>
            <a:r>
              <a:rPr lang="en-US" dirty="0">
                <a:latin typeface="TH SarabunPSK"/>
                <a:ea typeface="Calibri"/>
                <a:cs typeface="Cordia New"/>
              </a:rPr>
              <a:t> ‘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mati</a:t>
            </a:r>
            <a:r>
              <a:rPr lang="en-US" dirty="0">
                <a:latin typeface="TH SarabunPSK"/>
                <a:ea typeface="Calibri"/>
                <a:cs typeface="Cordia New"/>
              </a:rPr>
              <a:t>’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bermaksut</a:t>
            </a:r>
            <a:r>
              <a:rPr lang="en-US" dirty="0">
                <a:latin typeface="TH SarabunPSK"/>
                <a:ea typeface="Calibri"/>
                <a:cs typeface="Cordia New"/>
              </a:rPr>
              <a:t> ‘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tidak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hidup</a:t>
            </a:r>
            <a:r>
              <a:rPr lang="en-US" dirty="0">
                <a:latin typeface="TH SarabunPSK"/>
                <a:ea typeface="Calibri"/>
                <a:cs typeface="Cordia New"/>
              </a:rPr>
              <a:t>’.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7230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>
                <a:latin typeface="TH SarabunPSK"/>
                <a:ea typeface="Calibri"/>
              </a:rPr>
              <a:t>Terdapat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beberapa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jenis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antonim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dirty="0" err="1">
                <a:latin typeface="TH SarabunPSK"/>
                <a:ea typeface="Calibri"/>
              </a:rPr>
              <a:t>misalnya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perkataan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b="1" dirty="0" err="1">
                <a:latin typeface="TH SarabunPSK"/>
                <a:ea typeface="Calibri"/>
              </a:rPr>
              <a:t>tidur-jaga</a:t>
            </a:r>
            <a:r>
              <a:rPr lang="en-US" b="1" dirty="0">
                <a:latin typeface="TH SarabunPSK"/>
                <a:ea typeface="Calibri"/>
              </a:rPr>
              <a:t>, </a:t>
            </a:r>
            <a:r>
              <a:rPr lang="en-US" b="1" dirty="0" err="1">
                <a:latin typeface="TH SarabunPSK"/>
                <a:ea typeface="Calibri"/>
              </a:rPr>
              <a:t>hidup-mati</a:t>
            </a:r>
            <a:r>
              <a:rPr lang="en-US" b="1" dirty="0">
                <a:latin typeface="TH SarabunPSK"/>
                <a:ea typeface="Calibri"/>
              </a:rPr>
              <a:t>, </a:t>
            </a:r>
            <a:r>
              <a:rPr lang="en-US" b="1" dirty="0" err="1">
                <a:latin typeface="TH SarabunPSK"/>
                <a:ea typeface="Calibri"/>
              </a:rPr>
              <a:t>duduk-bangun</a:t>
            </a:r>
            <a:r>
              <a:rPr lang="en-US" b="1" dirty="0">
                <a:latin typeface="TH SarabunPSK"/>
                <a:ea typeface="Calibri"/>
              </a:rPr>
              <a:t>, </a:t>
            </a:r>
            <a:r>
              <a:rPr lang="en-US" b="1" dirty="0" err="1">
                <a:latin typeface="TH SarabunPSK"/>
                <a:ea typeface="Calibri"/>
              </a:rPr>
              <a:t>tajam-tumpul</a:t>
            </a:r>
            <a:r>
              <a:rPr lang="en-US" b="1" dirty="0">
                <a:latin typeface="TH SarabunPSK"/>
                <a:ea typeface="Calibri"/>
              </a:rPr>
              <a:t>, </a:t>
            </a:r>
            <a:r>
              <a:rPr lang="en-US" b="1" dirty="0" err="1">
                <a:latin typeface="TH SarabunPSK"/>
                <a:ea typeface="Calibri"/>
              </a:rPr>
              <a:t>kembang-kuncup</a:t>
            </a:r>
            <a:r>
              <a:rPr lang="en-US" b="1" dirty="0">
                <a:latin typeface="TH SarabunPSK"/>
                <a:ea typeface="Calibri"/>
              </a:rPr>
              <a:t>, </a:t>
            </a:r>
            <a:r>
              <a:rPr lang="en-US" b="1" dirty="0" err="1">
                <a:latin typeface="TH SarabunPSK"/>
                <a:ea typeface="Calibri"/>
              </a:rPr>
              <a:t>sihat-sakit</a:t>
            </a:r>
            <a:r>
              <a:rPr lang="en-US" b="1" dirty="0">
                <a:latin typeface="TH SarabunPSK"/>
                <a:ea typeface="Calibri"/>
              </a:rPr>
              <a:t>, </a:t>
            </a:r>
            <a:r>
              <a:rPr lang="en-US" b="1" dirty="0" err="1">
                <a:latin typeface="TH SarabunPSK"/>
                <a:ea typeface="Calibri"/>
              </a:rPr>
              <a:t>gembira-sedih</a:t>
            </a:r>
            <a:r>
              <a:rPr lang="en-US" b="1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sebagainya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dinamakan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sebagai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pasangan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komplemen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dirty="0" err="1">
                <a:latin typeface="TH SarabunPSK"/>
                <a:ea typeface="Calibri"/>
              </a:rPr>
              <a:t>iaitu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pasangam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perkataan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berlawan</a:t>
            </a:r>
            <a:r>
              <a:rPr lang="en-US" dirty="0">
                <a:latin typeface="TH SarabunPSK"/>
                <a:ea typeface="Calibri"/>
              </a:rPr>
              <a:t> yang </a:t>
            </a:r>
            <a:r>
              <a:rPr lang="en-US" dirty="0" err="1">
                <a:latin typeface="TH SarabunPSK"/>
                <a:ea typeface="Calibri"/>
              </a:rPr>
              <a:t>saling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melengkapi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antara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satu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sama</a:t>
            </a:r>
            <a:r>
              <a:rPr lang="en-US" dirty="0">
                <a:latin typeface="TH SarabunPSK"/>
                <a:ea typeface="Calibri"/>
              </a:rPr>
              <a:t> lain. </a:t>
            </a:r>
            <a:r>
              <a:rPr lang="en-US" dirty="0" err="1">
                <a:latin typeface="TH SarabunPSK"/>
                <a:ea typeface="Calibri"/>
              </a:rPr>
              <a:t>Termasuk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dalam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jenis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ini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ialah</a:t>
            </a:r>
            <a:r>
              <a:rPr lang="en-US" dirty="0">
                <a:latin typeface="TH SarabunPSK"/>
                <a:ea typeface="Calibri"/>
              </a:rPr>
              <a:t> kata-kata </a:t>
            </a:r>
            <a:r>
              <a:rPr lang="en-US" dirty="0" err="1">
                <a:latin typeface="TH SarabunPSK"/>
                <a:ea typeface="Calibri"/>
              </a:rPr>
              <a:t>seperti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tidak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hidup-mati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tidak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mati-hidup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dirty="0" err="1">
                <a:latin typeface="TH SarabunPSK"/>
                <a:ea typeface="Calibri"/>
              </a:rPr>
              <a:t>tidak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tidur-jaga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tidak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jaga-tidur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sebagainya</a:t>
            </a:r>
            <a:r>
              <a:rPr lang="en-US" dirty="0">
                <a:latin typeface="TH SarabunPSK"/>
                <a:ea typeface="Calibri"/>
              </a:rPr>
              <a:t>.</a:t>
            </a:r>
            <a:r>
              <a:rPr lang="en-US" b="1" dirty="0">
                <a:solidFill>
                  <a:prstClr val="black"/>
                </a:solidFill>
                <a:latin typeface="TH SarabunPSK"/>
                <a:ea typeface="Calibri"/>
              </a:rPr>
              <a:t> </a:t>
            </a:r>
          </a:p>
          <a:p>
            <a:r>
              <a:rPr lang="en-US" b="1" dirty="0" err="1">
                <a:solidFill>
                  <a:prstClr val="black"/>
                </a:solidFill>
                <a:latin typeface="TH SarabunPSK"/>
                <a:ea typeface="Calibri"/>
              </a:rPr>
              <a:t>kembang-kuncup</a:t>
            </a:r>
            <a:endParaRPr lang="en-US" b="1" dirty="0">
              <a:solidFill>
                <a:prstClr val="black"/>
              </a:solidFill>
              <a:latin typeface="TH SarabunPSK"/>
              <a:ea typeface="Calibri"/>
            </a:endParaRPr>
          </a:p>
          <a:p>
            <a:r>
              <a:rPr lang="en-US" b="1" dirty="0" err="1">
                <a:solidFill>
                  <a:prstClr val="black"/>
                </a:solidFill>
                <a:latin typeface="TH SarabunPSK"/>
                <a:ea typeface="Calibri"/>
              </a:rPr>
              <a:t>Kembang</a:t>
            </a:r>
            <a:r>
              <a:rPr lang="en-US" b="1" dirty="0">
                <a:solidFill>
                  <a:prstClr val="black"/>
                </a:solidFill>
                <a:latin typeface="TH SarabunPSK"/>
                <a:ea typeface="Calibri"/>
              </a:rPr>
              <a:t>= </a:t>
            </a:r>
            <a:r>
              <a:rPr lang="en-US" b="1" dirty="0" err="1">
                <a:solidFill>
                  <a:prstClr val="black"/>
                </a:solidFill>
                <a:latin typeface="TH SarabunPSK"/>
                <a:ea typeface="Calibri"/>
              </a:rPr>
              <a:t>mekar</a:t>
            </a:r>
            <a:r>
              <a:rPr lang="en-US" b="1" dirty="0">
                <a:solidFill>
                  <a:prstClr val="black"/>
                </a:solidFill>
                <a:latin typeface="TH SarabunPSK"/>
                <a:ea typeface="Calibri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H SarabunPSK"/>
                <a:ea typeface="Calibri"/>
              </a:rPr>
              <a:t>terbuka</a:t>
            </a:r>
            <a:r>
              <a:rPr lang="en-US" b="1" dirty="0">
                <a:solidFill>
                  <a:prstClr val="black"/>
                </a:solidFill>
                <a:latin typeface="TH SarabunPSK"/>
                <a:ea typeface="Calibri"/>
              </a:rPr>
              <a:t> (</a:t>
            </a:r>
            <a:r>
              <a:rPr lang="en-US" b="1" dirty="0" err="1">
                <a:solidFill>
                  <a:prstClr val="black"/>
                </a:solidFill>
                <a:latin typeface="TH SarabunPSK"/>
                <a:ea typeface="Calibri"/>
              </a:rPr>
              <a:t>kumtum</a:t>
            </a:r>
            <a:r>
              <a:rPr lang="en-US" b="1" dirty="0">
                <a:solidFill>
                  <a:prstClr val="black"/>
                </a:solidFill>
                <a:latin typeface="TH SarabunPSK"/>
                <a:ea typeface="Calibri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H SarabunPSK"/>
                <a:ea typeface="Calibri"/>
              </a:rPr>
              <a:t>bunga</a:t>
            </a:r>
            <a:r>
              <a:rPr lang="en-US" b="1" dirty="0">
                <a:solidFill>
                  <a:prstClr val="black"/>
                </a:solidFill>
                <a:latin typeface="TH SarabunPSK"/>
                <a:ea typeface="Calibri"/>
              </a:rPr>
              <a:t>)</a:t>
            </a:r>
          </a:p>
          <a:p>
            <a:r>
              <a:rPr lang="en-US" b="1" dirty="0" err="1">
                <a:solidFill>
                  <a:prstClr val="black"/>
                </a:solidFill>
                <a:latin typeface="TH SarabunPSK"/>
                <a:ea typeface="Calibri"/>
              </a:rPr>
              <a:t>Kuncup</a:t>
            </a:r>
            <a:r>
              <a:rPr lang="en-US" b="1" dirty="0">
                <a:solidFill>
                  <a:prstClr val="black"/>
                </a:solidFill>
                <a:latin typeface="TH SarabunPSK"/>
                <a:ea typeface="Calibri"/>
              </a:rPr>
              <a:t> = </a:t>
            </a:r>
            <a:r>
              <a:rPr lang="en-US" b="1" dirty="0" err="1">
                <a:solidFill>
                  <a:prstClr val="black"/>
                </a:solidFill>
                <a:latin typeface="TH SarabunPSK"/>
                <a:ea typeface="Calibri"/>
              </a:rPr>
              <a:t>tidak</a:t>
            </a:r>
            <a:r>
              <a:rPr lang="en-US" b="1" dirty="0">
                <a:solidFill>
                  <a:prstClr val="black"/>
                </a:solidFill>
                <a:latin typeface="TH SarabunPSK"/>
                <a:ea typeface="Calibri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H SarabunPSK"/>
                <a:ea typeface="Calibri"/>
              </a:rPr>
              <a:t>terbuka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23786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503920" cy="4572000"/>
          </a:xfrm>
        </p:spPr>
        <p:txBody>
          <a:bodyPr>
            <a:normAutofit fontScale="92500" lnSpcReduction="10000"/>
          </a:bodyPr>
          <a:lstStyle/>
          <a:p>
            <a:pPr algn="thaiDist">
              <a:lnSpc>
                <a:spcPct val="115000"/>
              </a:lnSpc>
              <a:spcAft>
                <a:spcPts val="800"/>
              </a:spcAft>
            </a:pPr>
            <a:r>
              <a:rPr lang="en-US" dirty="0" err="1">
                <a:latin typeface="TH SarabunPSK"/>
                <a:ea typeface="Calibri"/>
                <a:cs typeface="Cordia New"/>
              </a:rPr>
              <a:t>Jenis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kedua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ialah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pasangan</a:t>
            </a:r>
            <a:r>
              <a:rPr lang="en-US" dirty="0">
                <a:latin typeface="TH SarabunPSK"/>
                <a:ea typeface="Calibri"/>
                <a:cs typeface="Cordia New"/>
              </a:rPr>
              <a:t> kata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antonim</a:t>
            </a:r>
            <a:r>
              <a:rPr lang="en-US" dirty="0">
                <a:latin typeface="TH SarabunPSK"/>
                <a:ea typeface="Calibri"/>
                <a:cs typeface="Cordia New"/>
              </a:rPr>
              <a:t> yang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menunjukkan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hubugan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darjah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seperti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perkataan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besar-kecil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tebal-nipis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tinggi-rendah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Panjang-pendek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kurus-gemuk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sebagainya</a:t>
            </a:r>
            <a:r>
              <a:rPr lang="en-US" dirty="0">
                <a:latin typeface="TH SarabunPSK"/>
                <a:ea typeface="Calibri"/>
                <a:cs typeface="Cordia New"/>
              </a:rPr>
              <a:t>.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Makna</a:t>
            </a:r>
            <a:r>
              <a:rPr lang="en-US" dirty="0">
                <a:latin typeface="TH SarabunPSK"/>
                <a:ea typeface="Calibri"/>
                <a:cs typeface="Cordia New"/>
              </a:rPr>
              <a:t> kata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adjektif</a:t>
            </a:r>
            <a:r>
              <a:rPr lang="en-US" dirty="0">
                <a:latin typeface="TH SarabunPSK"/>
                <a:ea typeface="Calibri"/>
                <a:cs typeface="Cordia New"/>
              </a:rPr>
              <a:t> yang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menunjukkan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pasangan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darjah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ini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mempunyai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hubungan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rujukan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dengan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benda</a:t>
            </a:r>
            <a:r>
              <a:rPr lang="en-US" dirty="0">
                <a:latin typeface="TH SarabunPSK"/>
                <a:ea typeface="Calibri"/>
                <a:cs typeface="Cordia New"/>
              </a:rPr>
              <a:t> yang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dimaksudkan</a:t>
            </a:r>
            <a:r>
              <a:rPr lang="en-US" dirty="0">
                <a:latin typeface="TH SarabunPSK"/>
                <a:ea typeface="Calibri"/>
                <a:cs typeface="Cordia New"/>
              </a:rPr>
              <a:t>. </a:t>
            </a:r>
          </a:p>
          <a:p>
            <a:pPr algn="thaiDist">
              <a:lnSpc>
                <a:spcPct val="115000"/>
              </a:lnSpc>
              <a:spcAft>
                <a:spcPts val="800"/>
              </a:spcAft>
            </a:pPr>
            <a:r>
              <a:rPr lang="en-US" dirty="0" err="1">
                <a:latin typeface="TH SarabunPSK"/>
                <a:ea typeface="Calibri"/>
                <a:cs typeface="Cordia New"/>
              </a:rPr>
              <a:t>Sebagai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contoh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sebatang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kayu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itu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dikatakan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bersaiz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panjang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dengan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merujuk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kepada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kayu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itu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secara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spesifik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berbanding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dangan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kayu</a:t>
            </a:r>
            <a:r>
              <a:rPr lang="en-US" dirty="0">
                <a:latin typeface="TH SarabunPSK"/>
                <a:ea typeface="Calibri"/>
                <a:cs typeface="Cordia New"/>
              </a:rPr>
              <a:t> lain yang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sama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jenis</a:t>
            </a:r>
            <a:r>
              <a:rPr lang="en-US" dirty="0">
                <a:latin typeface="TH SarabunPSK"/>
                <a:ea typeface="Calibri"/>
                <a:cs typeface="Cordia New"/>
              </a:rPr>
              <a:t>.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Selain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itu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perkataan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itu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sendiri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tidaklah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menggambarkan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darjah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secara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mutlak</a:t>
            </a:r>
            <a:r>
              <a:rPr lang="en-US" dirty="0">
                <a:latin typeface="TH SarabunPSK"/>
                <a:ea typeface="Calibri"/>
                <a:cs typeface="Cordia New"/>
              </a:rPr>
              <a:t>.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Sebagai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contoh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perkataan</a:t>
            </a:r>
            <a:r>
              <a:rPr lang="en-US" dirty="0">
                <a:latin typeface="TH SarabunPSK"/>
                <a:ea typeface="Calibri"/>
                <a:cs typeface="Cordia New"/>
              </a:rPr>
              <a:t> ‘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kecil</a:t>
            </a:r>
            <a:r>
              <a:rPr lang="en-US" b="1" dirty="0">
                <a:latin typeface="TH SarabunPSK"/>
                <a:ea typeface="Calibri"/>
                <a:cs typeface="Cordia New"/>
              </a:rPr>
              <a:t>’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pada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>
                <a:latin typeface="TH SarabunPSK"/>
                <a:ea typeface="Calibri"/>
                <a:cs typeface="Cordia New"/>
              </a:rPr>
              <a:t>‘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kerbau</a:t>
            </a:r>
            <a:r>
              <a:rPr lang="en-US" b="1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kecil</a:t>
            </a:r>
            <a:r>
              <a:rPr lang="en-US" b="1" dirty="0">
                <a:latin typeface="TH SarabunPSK"/>
                <a:ea typeface="Calibri"/>
                <a:cs typeface="Cordia New"/>
              </a:rPr>
              <a:t>’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sebenarnya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menunjukkan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darjah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makna</a:t>
            </a:r>
            <a:r>
              <a:rPr lang="en-US" dirty="0">
                <a:latin typeface="TH SarabunPSK"/>
                <a:ea typeface="Calibri"/>
                <a:cs typeface="Cordia New"/>
              </a:rPr>
              <a:t> yang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tidak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sama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pada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perkataan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>
                <a:latin typeface="TH SarabunPSK"/>
                <a:ea typeface="Calibri"/>
                <a:cs typeface="Cordia New"/>
              </a:rPr>
              <a:t>‘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tikus</a:t>
            </a:r>
            <a:r>
              <a:rPr lang="en-US" b="1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kecil</a:t>
            </a:r>
            <a:r>
              <a:rPr lang="en-US" b="1" dirty="0">
                <a:latin typeface="TH SarabunPSK"/>
                <a:ea typeface="Calibri"/>
                <a:cs typeface="Cordia New"/>
              </a:rPr>
              <a:t>’.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Demikian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juga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perkataan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>
                <a:latin typeface="TH SarabunPSK"/>
                <a:ea typeface="Calibri"/>
                <a:cs typeface="Cordia New"/>
              </a:rPr>
              <a:t>‘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laju</a:t>
            </a:r>
            <a:r>
              <a:rPr lang="en-US" b="1" dirty="0">
                <a:latin typeface="TH SarabunPSK"/>
                <a:ea typeface="Calibri"/>
                <a:cs typeface="Cordia New"/>
              </a:rPr>
              <a:t>’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bagi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merujuk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kereta</a:t>
            </a:r>
            <a:r>
              <a:rPr lang="en-US" b="1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lumba</a:t>
            </a:r>
            <a:r>
              <a:rPr lang="en-US" b="1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tentulah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tidak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sama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darjahnya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jika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merujuk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kepada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kereta</a:t>
            </a:r>
            <a:r>
              <a:rPr lang="en-US" b="1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biasa</a:t>
            </a:r>
            <a:r>
              <a:rPr lang="en-US" b="1" dirty="0">
                <a:latin typeface="TH SarabunPSK"/>
                <a:ea typeface="Calibri"/>
                <a:cs typeface="Cordia New"/>
              </a:rPr>
              <a:t>.</a:t>
            </a:r>
            <a:endParaRPr lang="en-US" sz="2000" b="1" dirty="0"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19689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>
                <a:latin typeface="TH SarabunPSK"/>
                <a:ea typeface="Calibri"/>
              </a:rPr>
              <a:t>Jenis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pasangan</a:t>
            </a:r>
            <a:r>
              <a:rPr lang="en-US" dirty="0">
                <a:latin typeface="TH SarabunPSK"/>
                <a:ea typeface="Calibri"/>
              </a:rPr>
              <a:t> kata </a:t>
            </a:r>
            <a:r>
              <a:rPr lang="en-US" dirty="0" err="1">
                <a:latin typeface="TH SarabunPSK"/>
                <a:ea typeface="Calibri"/>
              </a:rPr>
              <a:t>antonim</a:t>
            </a:r>
            <a:r>
              <a:rPr lang="en-US" dirty="0">
                <a:latin typeface="TH SarabunPSK"/>
                <a:ea typeface="Calibri"/>
              </a:rPr>
              <a:t> yang </a:t>
            </a:r>
            <a:r>
              <a:rPr lang="en-US" dirty="0" err="1">
                <a:latin typeface="TH SarabunPSK"/>
                <a:ea typeface="Calibri"/>
              </a:rPr>
              <a:t>ketiga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dinamakan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hubungan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bertentangan</a:t>
            </a:r>
            <a:r>
              <a:rPr lang="en-US" dirty="0">
                <a:latin typeface="TH SarabunPSK"/>
                <a:ea typeface="Calibri"/>
              </a:rPr>
              <a:t>. </a:t>
            </a:r>
            <a:r>
              <a:rPr lang="en-US" dirty="0" err="1">
                <a:latin typeface="TH SarabunPSK"/>
                <a:ea typeface="Calibri"/>
              </a:rPr>
              <a:t>Dalam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hal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ini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kedua-dua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pasangan</a:t>
            </a:r>
            <a:r>
              <a:rPr lang="en-US" dirty="0">
                <a:latin typeface="TH SarabunPSK"/>
                <a:ea typeface="Calibri"/>
              </a:rPr>
              <a:t> kata </a:t>
            </a:r>
            <a:r>
              <a:rPr lang="en-US" dirty="0" err="1">
                <a:latin typeface="TH SarabunPSK"/>
                <a:ea typeface="Calibri"/>
              </a:rPr>
              <a:t>itu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dari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segi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semantiknya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membawa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makna</a:t>
            </a:r>
            <a:r>
              <a:rPr lang="en-US" dirty="0">
                <a:latin typeface="TH SarabunPSK"/>
                <a:ea typeface="Calibri"/>
              </a:rPr>
              <a:t> yang </a:t>
            </a:r>
            <a:r>
              <a:rPr lang="en-US" dirty="0" err="1">
                <a:latin typeface="TH SarabunPSK"/>
                <a:ea typeface="Calibri"/>
              </a:rPr>
              <a:t>setara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dirty="0" err="1">
                <a:latin typeface="TH SarabunPSK"/>
                <a:ea typeface="Calibri"/>
              </a:rPr>
              <a:t>misalnya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b="1" dirty="0" err="1">
                <a:latin typeface="TH SarabunPSK"/>
                <a:ea typeface="Calibri"/>
              </a:rPr>
              <a:t>beri-terima</a:t>
            </a:r>
            <a:r>
              <a:rPr lang="en-US" b="1" dirty="0">
                <a:latin typeface="TH SarabunPSK"/>
                <a:ea typeface="Calibri"/>
              </a:rPr>
              <a:t>,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b="1" dirty="0" err="1">
                <a:latin typeface="TH SarabunPSK"/>
                <a:ea typeface="Calibri"/>
              </a:rPr>
              <a:t>jual-beli</a:t>
            </a:r>
            <a:r>
              <a:rPr lang="en-US" b="1" dirty="0">
                <a:latin typeface="TH SarabunPSK"/>
                <a:ea typeface="Calibri"/>
              </a:rPr>
              <a:t>, </a:t>
            </a:r>
            <a:r>
              <a:rPr lang="en-US" dirty="0" err="1">
                <a:latin typeface="TH SarabunPSK"/>
                <a:ea typeface="Calibri"/>
              </a:rPr>
              <a:t>murid</a:t>
            </a:r>
            <a:r>
              <a:rPr lang="en-US" dirty="0">
                <a:latin typeface="TH SarabunPSK"/>
                <a:ea typeface="Calibri"/>
              </a:rPr>
              <a:t>-guru, </a:t>
            </a:r>
            <a:r>
              <a:rPr lang="en-US" b="1" dirty="0" err="1">
                <a:latin typeface="TH SarabunPSK"/>
                <a:ea typeface="Calibri"/>
              </a:rPr>
              <a:t>majikan-pekerja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sebagainya</a:t>
            </a:r>
            <a:r>
              <a:rPr lang="en-US" dirty="0">
                <a:latin typeface="TH SarabunPSK"/>
                <a:ea typeface="Calibri"/>
              </a:rPr>
              <a:t>. </a:t>
            </a:r>
            <a:r>
              <a:rPr lang="en-US" dirty="0" err="1">
                <a:latin typeface="TH SarabunPSK"/>
                <a:ea typeface="Calibri"/>
              </a:rPr>
              <a:t>Sebagai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contoh</a:t>
            </a:r>
            <a:r>
              <a:rPr lang="en-US" dirty="0">
                <a:latin typeface="TH SarabunPSK"/>
                <a:ea typeface="Calibri"/>
              </a:rPr>
              <a:t> yang lain, </a:t>
            </a:r>
            <a:r>
              <a:rPr lang="en-US" dirty="0" err="1">
                <a:latin typeface="TH SarabunPSK"/>
                <a:ea typeface="Calibri"/>
              </a:rPr>
              <a:t>jika</a:t>
            </a:r>
            <a:r>
              <a:rPr lang="en-US" dirty="0">
                <a:latin typeface="TH SarabunPSK"/>
                <a:ea typeface="Calibri"/>
              </a:rPr>
              <a:t> X </a:t>
            </a:r>
            <a:r>
              <a:rPr lang="en-US" dirty="0" err="1">
                <a:latin typeface="TH SarabunPSK"/>
                <a:ea typeface="Calibri"/>
              </a:rPr>
              <a:t>ialah</a:t>
            </a:r>
            <a:r>
              <a:rPr lang="en-US" dirty="0">
                <a:latin typeface="TH SarabunPSK"/>
                <a:ea typeface="Calibri"/>
              </a:rPr>
              <a:t> ‘guru’, </a:t>
            </a:r>
            <a:r>
              <a:rPr lang="en-US" dirty="0" err="1">
                <a:latin typeface="TH SarabunPSK"/>
                <a:ea typeface="Calibri"/>
              </a:rPr>
              <a:t>jadi</a:t>
            </a:r>
            <a:r>
              <a:rPr lang="en-US" dirty="0">
                <a:latin typeface="TH SarabunPSK"/>
                <a:ea typeface="Calibri"/>
              </a:rPr>
              <a:t> Y </a:t>
            </a:r>
            <a:r>
              <a:rPr lang="en-US" dirty="0" err="1">
                <a:latin typeface="TH SarabunPSK"/>
                <a:ea typeface="Calibri"/>
              </a:rPr>
              <a:t>ialah</a:t>
            </a:r>
            <a:r>
              <a:rPr lang="en-US" dirty="0">
                <a:latin typeface="TH SarabunPSK"/>
                <a:ea typeface="Calibri"/>
              </a:rPr>
              <a:t> ‘</a:t>
            </a:r>
            <a:r>
              <a:rPr lang="en-US" dirty="0" err="1">
                <a:latin typeface="TH SarabunPSK"/>
                <a:ea typeface="Calibri"/>
              </a:rPr>
              <a:t>murid</a:t>
            </a:r>
            <a:r>
              <a:rPr lang="en-US" dirty="0">
                <a:latin typeface="TH SarabunPSK"/>
                <a:ea typeface="Calibri"/>
              </a:rPr>
              <a:t>’. </a:t>
            </a:r>
            <a:r>
              <a:rPr lang="en-US" dirty="0" err="1">
                <a:latin typeface="TH SarabunPSK"/>
                <a:ea typeface="Calibri"/>
              </a:rPr>
              <a:t>Dalam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Bahasa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inggeris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dirty="0" err="1">
                <a:latin typeface="TH SarabunPSK"/>
                <a:ea typeface="Calibri"/>
              </a:rPr>
              <a:t>terdapat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beberapa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pasangan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seperti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ini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dirty="0" err="1">
                <a:latin typeface="TH SarabunPSK"/>
                <a:ea typeface="Calibri"/>
              </a:rPr>
              <a:t>misalnya</a:t>
            </a:r>
            <a:r>
              <a:rPr lang="en-US" dirty="0">
                <a:latin typeface="TH SarabunPSK"/>
                <a:ea typeface="Calibri"/>
              </a:rPr>
              <a:t> trainer-trainee, mentor-mentee, employer-employee, interviewer-interviewee </a:t>
            </a:r>
            <a:r>
              <a:rPr lang="en-US" dirty="0" err="1">
                <a:latin typeface="TH SarabunPSK"/>
                <a:ea typeface="Calibri"/>
              </a:rPr>
              <a:t>dan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sebagainya</a:t>
            </a:r>
            <a:r>
              <a:rPr lang="en-US" dirty="0">
                <a:latin typeface="TH SarabunPSK"/>
                <a:ea typeface="Calibri"/>
              </a:rPr>
              <a:t>.    </a:t>
            </a:r>
          </a:p>
          <a:p>
            <a:r>
              <a:rPr lang="en-US" b="1" dirty="0" err="1">
                <a:latin typeface="TH SarabunPSK"/>
              </a:rPr>
              <a:t>Majikan</a:t>
            </a:r>
            <a:r>
              <a:rPr lang="en-US" dirty="0">
                <a:latin typeface="TH SarabunPSK"/>
              </a:rPr>
              <a:t>= orang yang </a:t>
            </a:r>
            <a:r>
              <a:rPr lang="en-US" dirty="0" err="1">
                <a:latin typeface="TH SarabunPSK"/>
              </a:rPr>
              <a:t>mengambil</a:t>
            </a:r>
            <a:r>
              <a:rPr lang="en-US" dirty="0">
                <a:latin typeface="TH SarabunPSK"/>
              </a:rPr>
              <a:t> </a:t>
            </a:r>
            <a:r>
              <a:rPr lang="en-US" dirty="0" err="1">
                <a:latin typeface="TH SarabunPSK"/>
              </a:rPr>
              <a:t>satu</a:t>
            </a:r>
            <a:r>
              <a:rPr lang="en-US" dirty="0">
                <a:latin typeface="TH SarabunPSK"/>
              </a:rPr>
              <a:t> </a:t>
            </a:r>
            <a:r>
              <a:rPr lang="en-US" dirty="0" err="1">
                <a:latin typeface="TH SarabunPSK"/>
              </a:rPr>
              <a:t>atau</a:t>
            </a:r>
            <a:r>
              <a:rPr lang="en-US" dirty="0">
                <a:latin typeface="TH SarabunPSK"/>
              </a:rPr>
              <a:t> </a:t>
            </a:r>
            <a:r>
              <a:rPr lang="en-US" dirty="0" err="1">
                <a:latin typeface="TH SarabunPSK"/>
              </a:rPr>
              <a:t>lebih</a:t>
            </a:r>
            <a:r>
              <a:rPr lang="en-US" dirty="0">
                <a:latin typeface="TH SarabunPSK"/>
              </a:rPr>
              <a:t> </a:t>
            </a:r>
            <a:r>
              <a:rPr lang="en-US" dirty="0" err="1">
                <a:latin typeface="TH SarabunPSK"/>
              </a:rPr>
              <a:t>pekerja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546967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95536" y="1700808"/>
            <a:ext cx="8503920" cy="4572000"/>
          </a:xfrm>
        </p:spPr>
        <p:txBody>
          <a:bodyPr>
            <a:normAutofit/>
          </a:bodyPr>
          <a:lstStyle/>
          <a:p>
            <a:r>
              <a:rPr lang="en-US" dirty="0">
                <a:latin typeface="TH SarabunPSK"/>
                <a:ea typeface="Calibri"/>
              </a:rPr>
              <a:t>Kita </a:t>
            </a:r>
            <a:r>
              <a:rPr lang="en-US" dirty="0" err="1">
                <a:latin typeface="TH SarabunPSK"/>
                <a:ea typeface="Calibri"/>
              </a:rPr>
              <a:t>dapat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memahami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pertentangan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makna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perkataan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antonim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adalah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kerana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kita</a:t>
            </a:r>
            <a:r>
              <a:rPr lang="en-US" dirty="0">
                <a:latin typeface="TH SarabunPSK"/>
                <a:ea typeface="Calibri"/>
              </a:rPr>
              <a:t>             </a:t>
            </a:r>
            <a:r>
              <a:rPr lang="en-US" dirty="0" err="1">
                <a:latin typeface="TH SarabunPSK"/>
                <a:ea typeface="Calibri"/>
              </a:rPr>
              <a:t>mempunyai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pengetahuan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tentang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perkatan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tersebut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dirty="0" err="1">
                <a:latin typeface="TH SarabunPSK"/>
                <a:ea typeface="Calibri"/>
              </a:rPr>
              <a:t>misalnya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perkataan</a:t>
            </a:r>
            <a:r>
              <a:rPr lang="en-US" dirty="0">
                <a:latin typeface="TH SarabunPSK"/>
                <a:ea typeface="Calibri"/>
              </a:rPr>
              <a:t> ‘</a:t>
            </a:r>
            <a:r>
              <a:rPr lang="en-US" dirty="0" err="1">
                <a:latin typeface="TH SarabunPSK"/>
                <a:ea typeface="Calibri"/>
              </a:rPr>
              <a:t>cantik</a:t>
            </a:r>
            <a:r>
              <a:rPr lang="en-US" dirty="0">
                <a:latin typeface="TH SarabunPSK"/>
                <a:ea typeface="Calibri"/>
              </a:rPr>
              <a:t>’ </a:t>
            </a:r>
            <a:r>
              <a:rPr lang="en-US" dirty="0" err="1">
                <a:latin typeface="TH SarabunPSK"/>
                <a:ea typeface="Calibri"/>
              </a:rPr>
              <a:t>dan</a:t>
            </a:r>
            <a:r>
              <a:rPr lang="en-US" dirty="0">
                <a:latin typeface="TH SarabunPSK"/>
                <a:ea typeface="Calibri"/>
              </a:rPr>
              <a:t> ‘</a:t>
            </a:r>
            <a:r>
              <a:rPr lang="en-US" dirty="0" err="1">
                <a:latin typeface="TH SarabunPSK"/>
                <a:ea typeface="Calibri"/>
              </a:rPr>
              <a:t>biru</a:t>
            </a:r>
            <a:r>
              <a:rPr lang="en-US" dirty="0">
                <a:latin typeface="TH SarabunPSK"/>
                <a:ea typeface="Calibri"/>
              </a:rPr>
              <a:t>’ </a:t>
            </a:r>
            <a:r>
              <a:rPr lang="en-US" dirty="0" err="1">
                <a:latin typeface="TH SarabunPSK"/>
                <a:ea typeface="Calibri"/>
              </a:rPr>
              <a:t>bukanlah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perkataan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berlawan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walaupun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kedua-duanya</a:t>
            </a:r>
            <a:r>
              <a:rPr lang="en-US" dirty="0">
                <a:latin typeface="TH SarabunPSK"/>
                <a:ea typeface="Calibri"/>
              </a:rPr>
              <a:t> kata </a:t>
            </a:r>
            <a:r>
              <a:rPr lang="en-US" dirty="0" err="1">
                <a:latin typeface="TH SarabunPSK"/>
                <a:ea typeface="Calibri"/>
              </a:rPr>
              <a:t>adjektif</a:t>
            </a:r>
            <a:r>
              <a:rPr lang="en-US" dirty="0">
                <a:latin typeface="TH SarabunPSK"/>
                <a:ea typeface="Calibri"/>
              </a:rPr>
              <a:t>. Dari </a:t>
            </a:r>
            <a:r>
              <a:rPr lang="en-US" dirty="0" err="1">
                <a:latin typeface="TH SarabunPSK"/>
                <a:ea typeface="Calibri"/>
              </a:rPr>
              <a:t>segi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semantik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dirty="0" err="1">
                <a:latin typeface="TH SarabunPSK"/>
                <a:ea typeface="Calibri"/>
              </a:rPr>
              <a:t>perkataan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itu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dikatatakan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bukan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antonim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kerana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masing-masing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mempunyai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ciri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semantik</a:t>
            </a:r>
            <a:r>
              <a:rPr lang="en-US" dirty="0">
                <a:latin typeface="TH SarabunPSK"/>
                <a:ea typeface="Calibri"/>
              </a:rPr>
              <a:t> yang </a:t>
            </a:r>
            <a:r>
              <a:rPr lang="en-US" dirty="0" err="1">
                <a:latin typeface="TH SarabunPSK"/>
                <a:ea typeface="Calibri"/>
              </a:rPr>
              <a:t>tersendiri</a:t>
            </a:r>
            <a:r>
              <a:rPr lang="en-US" dirty="0">
                <a:latin typeface="TH SarabunPSK"/>
                <a:ea typeface="Calibri"/>
              </a:rPr>
              <a:t>. </a:t>
            </a:r>
            <a:r>
              <a:rPr lang="en-US" dirty="0" err="1">
                <a:latin typeface="TH SarabunPSK"/>
                <a:ea typeface="Calibri"/>
              </a:rPr>
              <a:t>Perkatan</a:t>
            </a:r>
            <a:r>
              <a:rPr lang="en-US" dirty="0">
                <a:latin typeface="TH SarabunPSK"/>
                <a:ea typeface="Calibri"/>
              </a:rPr>
              <a:t> ‘</a:t>
            </a:r>
            <a:r>
              <a:rPr lang="en-US" dirty="0" err="1">
                <a:latin typeface="TH SarabunPSK"/>
                <a:ea typeface="Calibri"/>
              </a:rPr>
              <a:t>cantik</a:t>
            </a:r>
            <a:r>
              <a:rPr lang="en-US" dirty="0">
                <a:latin typeface="TH SarabunPSK"/>
                <a:ea typeface="Calibri"/>
              </a:rPr>
              <a:t>’ </a:t>
            </a:r>
            <a:r>
              <a:rPr lang="en-US" dirty="0" err="1">
                <a:latin typeface="TH SarabunPSK"/>
                <a:ea typeface="Calibri"/>
              </a:rPr>
              <a:t>mempunyai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ciri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semantik</a:t>
            </a:r>
            <a:r>
              <a:rPr lang="en-US" dirty="0">
                <a:latin typeface="TH SarabunPSK"/>
                <a:ea typeface="Calibri"/>
              </a:rPr>
              <a:t> yang </a:t>
            </a:r>
            <a:r>
              <a:rPr lang="en-US" dirty="0" err="1">
                <a:latin typeface="TH SarabunPSK"/>
                <a:ea typeface="Calibri"/>
              </a:rPr>
              <a:t>berhubung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dengan</a:t>
            </a:r>
            <a:r>
              <a:rPr lang="en-US" dirty="0">
                <a:latin typeface="TH SarabunPSK"/>
                <a:ea typeface="Calibri"/>
              </a:rPr>
              <a:t> ‘</a:t>
            </a:r>
            <a:r>
              <a:rPr lang="en-US" dirty="0" err="1">
                <a:latin typeface="TH SarabunPSK"/>
                <a:ea typeface="Calibri"/>
              </a:rPr>
              <a:t>rupa</a:t>
            </a:r>
            <a:r>
              <a:rPr lang="en-US" dirty="0">
                <a:latin typeface="TH SarabunPSK"/>
                <a:ea typeface="Calibri"/>
              </a:rPr>
              <a:t>’, </a:t>
            </a:r>
            <a:r>
              <a:rPr lang="en-US" dirty="0" err="1">
                <a:latin typeface="TH SarabunPSK"/>
                <a:ea typeface="Calibri"/>
              </a:rPr>
              <a:t>manakala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perkataan</a:t>
            </a:r>
            <a:r>
              <a:rPr lang="en-US" dirty="0">
                <a:latin typeface="TH SarabunPSK"/>
                <a:ea typeface="Calibri"/>
              </a:rPr>
              <a:t> ‘</a:t>
            </a:r>
            <a:r>
              <a:rPr lang="en-US" dirty="0" err="1">
                <a:latin typeface="TH SarabunPSK"/>
                <a:ea typeface="Calibri"/>
              </a:rPr>
              <a:t>biru</a:t>
            </a:r>
            <a:r>
              <a:rPr lang="en-US" dirty="0">
                <a:latin typeface="TH SarabunPSK"/>
                <a:ea typeface="Calibri"/>
              </a:rPr>
              <a:t>’ </a:t>
            </a:r>
            <a:r>
              <a:rPr lang="en-US" dirty="0" err="1">
                <a:latin typeface="TH SarabunPSK"/>
                <a:ea typeface="Calibri"/>
              </a:rPr>
              <a:t>mempunyai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ciri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semantik</a:t>
            </a:r>
            <a:r>
              <a:rPr lang="en-US" dirty="0">
                <a:latin typeface="TH SarabunPSK"/>
                <a:ea typeface="Calibri"/>
              </a:rPr>
              <a:t> yang </a:t>
            </a:r>
            <a:r>
              <a:rPr lang="en-US" dirty="0" err="1">
                <a:latin typeface="TH SarabunPSK"/>
                <a:ea typeface="Calibri"/>
              </a:rPr>
              <a:t>berhubung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dengan</a:t>
            </a:r>
            <a:r>
              <a:rPr lang="en-US" dirty="0">
                <a:latin typeface="TH SarabunPSK"/>
                <a:ea typeface="Calibri"/>
              </a:rPr>
              <a:t> ‘</a:t>
            </a:r>
            <a:r>
              <a:rPr lang="en-US" dirty="0" err="1">
                <a:latin typeface="TH SarabunPSK"/>
                <a:ea typeface="Calibri"/>
              </a:rPr>
              <a:t>warna</a:t>
            </a:r>
            <a:r>
              <a:rPr lang="en-US" dirty="0">
                <a:latin typeface="TH SarabunPSK"/>
                <a:ea typeface="Calibri"/>
              </a:rPr>
              <a:t>’. Hal </a:t>
            </a:r>
            <a:r>
              <a:rPr lang="en-US" dirty="0" err="1">
                <a:latin typeface="TH SarabunPSK"/>
                <a:ea typeface="Calibri"/>
              </a:rPr>
              <a:t>ini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berbeza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bagi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perkataan</a:t>
            </a:r>
            <a:r>
              <a:rPr lang="en-US" dirty="0">
                <a:latin typeface="TH SarabunPSK"/>
                <a:ea typeface="Calibri"/>
              </a:rPr>
              <a:t> ‘</a:t>
            </a:r>
            <a:r>
              <a:rPr lang="en-US" dirty="0" err="1">
                <a:latin typeface="TH SarabunPSK"/>
                <a:ea typeface="Calibri"/>
              </a:rPr>
              <a:t>beri</a:t>
            </a:r>
            <a:r>
              <a:rPr lang="en-US" dirty="0">
                <a:latin typeface="TH SarabunPSK"/>
                <a:ea typeface="Calibri"/>
              </a:rPr>
              <a:t>’ </a:t>
            </a:r>
            <a:r>
              <a:rPr lang="en-US" dirty="0" err="1">
                <a:latin typeface="TH SarabunPSK"/>
                <a:ea typeface="Calibri"/>
              </a:rPr>
              <a:t>dan</a:t>
            </a:r>
            <a:r>
              <a:rPr lang="en-US" dirty="0">
                <a:latin typeface="TH SarabunPSK"/>
                <a:ea typeface="Calibri"/>
              </a:rPr>
              <a:t> ‘</a:t>
            </a:r>
            <a:r>
              <a:rPr lang="en-US" dirty="0" err="1">
                <a:latin typeface="TH SarabunPSK"/>
                <a:ea typeface="Calibri"/>
              </a:rPr>
              <a:t>terima</a:t>
            </a:r>
            <a:r>
              <a:rPr lang="en-US" dirty="0">
                <a:latin typeface="TH SarabunPSK"/>
                <a:ea typeface="Calibri"/>
              </a:rPr>
              <a:t>’ yang </a:t>
            </a:r>
            <a:r>
              <a:rPr lang="en-US" dirty="0" err="1">
                <a:latin typeface="TH SarabunPSK"/>
                <a:ea typeface="Calibri"/>
              </a:rPr>
              <a:t>dikatakan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sebagai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antonim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kerana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kedua-duanya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berkongsi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elemen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semantik</a:t>
            </a:r>
            <a:r>
              <a:rPr lang="en-US" dirty="0">
                <a:latin typeface="TH SarabunPSK"/>
                <a:ea typeface="Calibri"/>
              </a:rPr>
              <a:t> yang </a:t>
            </a:r>
            <a:r>
              <a:rPr lang="en-US" dirty="0" err="1">
                <a:latin typeface="TH SarabunPSK"/>
                <a:ea typeface="Calibri"/>
              </a:rPr>
              <a:t>berhubung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dengan</a:t>
            </a:r>
            <a:r>
              <a:rPr lang="en-US" dirty="0">
                <a:latin typeface="TH SarabunPSK"/>
                <a:ea typeface="Calibri"/>
              </a:rPr>
              <a:t> ‘</a:t>
            </a:r>
            <a:r>
              <a:rPr lang="en-US" dirty="0" err="1">
                <a:latin typeface="TH SarabunPSK"/>
                <a:ea typeface="Calibri"/>
              </a:rPr>
              <a:t>pemindahan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barang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atau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perkhidmatan</a:t>
            </a:r>
            <a:r>
              <a:rPr lang="en-US" dirty="0">
                <a:latin typeface="TH SarabunPSK"/>
                <a:ea typeface="Calibri"/>
              </a:rPr>
              <a:t>’.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6778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3. </a:t>
            </a:r>
            <a:r>
              <a:rPr lang="en-US" b="1" dirty="0" err="1">
                <a:solidFill>
                  <a:schemeClr val="tx1"/>
                </a:solidFill>
              </a:rPr>
              <a:t>Homonimi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H SarabunPSK"/>
                <a:ea typeface="Calibri"/>
                <a:cs typeface="Cordia New"/>
              </a:rPr>
              <a:t>Mengetahui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sesuatu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perkataan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bermakna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kita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perlu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mengetahui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cara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menyebut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maknanya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sekali</a:t>
            </a:r>
            <a:r>
              <a:rPr lang="en-US" dirty="0">
                <a:latin typeface="TH SarabunPSK"/>
                <a:ea typeface="Calibri"/>
                <a:cs typeface="Cordia New"/>
              </a:rPr>
              <a:t>. Hal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ini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merupakan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perkataan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penting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untuk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membolehkan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kita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mengenal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pasti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sama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ada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sesuatu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perkataan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itu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sama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atau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berbeza</a:t>
            </a:r>
            <a:r>
              <a:rPr lang="en-US" dirty="0">
                <a:latin typeface="TH SarabunPSK"/>
                <a:ea typeface="Calibri"/>
                <a:cs typeface="Cordia New"/>
              </a:rPr>
              <a:t>.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Jika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sesuatu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perkataan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itu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berbeza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dari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segi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sebutan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tetapi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mempunyai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makna</a:t>
            </a:r>
            <a:r>
              <a:rPr lang="en-US" dirty="0">
                <a:latin typeface="TH SarabunPSK"/>
                <a:ea typeface="Calibri"/>
                <a:cs typeface="Cordia New"/>
              </a:rPr>
              <a:t> yang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sama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seperti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haus</a:t>
            </a:r>
            <a:r>
              <a:rPr lang="en-US" b="1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dan</a:t>
            </a:r>
            <a:r>
              <a:rPr lang="en-US" b="1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dahaga</a:t>
            </a:r>
            <a:r>
              <a:rPr lang="en-US" b="1" dirty="0">
                <a:latin typeface="TH SarabunPSK"/>
                <a:ea typeface="Calibri"/>
                <a:cs typeface="Cordia New"/>
              </a:rPr>
              <a:t>, 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jemu</a:t>
            </a:r>
            <a:r>
              <a:rPr lang="en-US" b="1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dan</a:t>
            </a:r>
            <a:r>
              <a:rPr lang="en-US" b="1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bosan</a:t>
            </a:r>
            <a:r>
              <a:rPr lang="en-US" b="1" dirty="0">
                <a:latin typeface="TH SarabunPSK"/>
                <a:ea typeface="Calibri"/>
                <a:cs typeface="Cordia New"/>
              </a:rPr>
              <a:t>, 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kejam</a:t>
            </a:r>
            <a:r>
              <a:rPr lang="en-US" b="1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dan</a:t>
            </a:r>
            <a:r>
              <a:rPr lang="en-US" b="1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zalim</a:t>
            </a:r>
            <a:r>
              <a:rPr lang="en-US" b="1" dirty="0">
                <a:latin typeface="TH SarabunPSK"/>
                <a:ea typeface="Calibri"/>
                <a:cs typeface="Cordia New"/>
              </a:rPr>
              <a:t>, 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hadir</a:t>
            </a:r>
            <a:r>
              <a:rPr lang="en-US" b="1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dan</a:t>
            </a:r>
            <a:r>
              <a:rPr lang="en-US" b="1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datang</a:t>
            </a:r>
            <a:r>
              <a:rPr lang="en-US" b="1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sebagainya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bermakna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ia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merupakan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perkataan</a:t>
            </a:r>
            <a:r>
              <a:rPr lang="en-US" dirty="0">
                <a:latin typeface="TH SarabunPSK"/>
                <a:ea typeface="Calibri"/>
                <a:cs typeface="Cordia New"/>
              </a:rPr>
              <a:t> yang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tidak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sama</a:t>
            </a:r>
            <a:r>
              <a:rPr lang="en-US" dirty="0">
                <a:latin typeface="TH SarabunPSK"/>
                <a:ea typeface="Calibri"/>
                <a:cs typeface="Cordia New"/>
              </a:rPr>
              <a:t>.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Demikian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juga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sesuatu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perkataan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itu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mempunyai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sebutan</a:t>
            </a:r>
            <a:r>
              <a:rPr lang="en-US" dirty="0">
                <a:latin typeface="TH SarabunPSK"/>
                <a:ea typeface="Calibri"/>
                <a:cs typeface="Cordia New"/>
              </a:rPr>
              <a:t> yang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sama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tetapi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berbeza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dari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segi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makna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juga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menunjukkan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bahawa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ia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merupakan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perkataan</a:t>
            </a:r>
            <a:r>
              <a:rPr lang="en-US" dirty="0">
                <a:latin typeface="TH SarabunPSK"/>
                <a:ea typeface="Calibri"/>
                <a:cs typeface="Cordia New"/>
              </a:rPr>
              <a:t> yang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tidak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sama</a:t>
            </a:r>
            <a:r>
              <a:rPr lang="en-US" dirty="0">
                <a:latin typeface="TH SarabunPSK"/>
                <a:ea typeface="Calibri"/>
                <a:cs typeface="Cordia New"/>
              </a:rPr>
              <a:t>.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25955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503920" cy="4572000"/>
          </a:xfrm>
        </p:spPr>
        <p:txBody>
          <a:bodyPr>
            <a:normAutofit fontScale="92500"/>
          </a:bodyPr>
          <a:lstStyle/>
          <a:p>
            <a:r>
              <a:rPr lang="en-US" dirty="0" err="1">
                <a:latin typeface="TH SarabunPSK"/>
                <a:ea typeface="Calibri"/>
              </a:rPr>
              <a:t>Dalam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kajian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semantik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dirty="0" err="1">
                <a:latin typeface="TH SarabunPSK"/>
                <a:ea typeface="Calibri"/>
              </a:rPr>
              <a:t>makna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lebih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dipentingkan</a:t>
            </a:r>
            <a:r>
              <a:rPr lang="en-US" dirty="0">
                <a:latin typeface="TH SarabunPSK"/>
                <a:ea typeface="Calibri"/>
              </a:rPr>
              <a:t>. </a:t>
            </a:r>
            <a:r>
              <a:rPr lang="en-US" dirty="0" err="1">
                <a:latin typeface="TH SarabunPSK"/>
                <a:ea typeface="Calibri"/>
              </a:rPr>
              <a:t>Sebutan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ejaan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juga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diambil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kira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bagi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melihat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perbezaan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makna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sesuatu</a:t>
            </a:r>
            <a:r>
              <a:rPr lang="en-US" dirty="0">
                <a:latin typeface="TH SarabunPSK"/>
                <a:ea typeface="Calibri"/>
              </a:rPr>
              <a:t> kata. </a:t>
            </a:r>
            <a:r>
              <a:rPr lang="en-US" dirty="0" err="1">
                <a:latin typeface="TH SarabunPSK"/>
                <a:ea typeface="Calibri"/>
              </a:rPr>
              <a:t>Homonimi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merujuk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kepada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hubungan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antara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homonim</a:t>
            </a:r>
            <a:r>
              <a:rPr lang="en-US" dirty="0">
                <a:latin typeface="TH SarabunPSK"/>
                <a:ea typeface="Calibri"/>
              </a:rPr>
              <a:t>. </a:t>
            </a:r>
          </a:p>
          <a:p>
            <a:r>
              <a:rPr lang="en-US" dirty="0" err="1">
                <a:latin typeface="TH SarabunPSK"/>
                <a:ea typeface="Calibri"/>
              </a:rPr>
              <a:t>Homonim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ialah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dua</a:t>
            </a:r>
            <a:r>
              <a:rPr lang="en-US" dirty="0">
                <a:latin typeface="TH SarabunPSK"/>
                <a:ea typeface="Calibri"/>
              </a:rPr>
              <a:t> kata </a:t>
            </a:r>
            <a:r>
              <a:rPr lang="en-US" dirty="0" err="1">
                <a:latin typeface="TH SarabunPSK"/>
                <a:ea typeface="Calibri"/>
              </a:rPr>
              <a:t>atau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lebih</a:t>
            </a:r>
            <a:r>
              <a:rPr lang="en-US" dirty="0">
                <a:latin typeface="TH SarabunPSK"/>
                <a:ea typeface="Calibri"/>
              </a:rPr>
              <a:t> yang </a:t>
            </a:r>
            <a:r>
              <a:rPr lang="en-US" dirty="0" err="1">
                <a:latin typeface="TH SarabunPSK"/>
                <a:ea typeface="Calibri"/>
              </a:rPr>
              <a:t>mempunyai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dirty="0" err="1">
                <a:latin typeface="TH SarabunPSK"/>
                <a:ea typeface="Calibri"/>
              </a:rPr>
              <a:t>sama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ada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bunyi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atau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ejaan</a:t>
            </a:r>
            <a:r>
              <a:rPr lang="en-US" dirty="0">
                <a:latin typeface="TH SarabunPSK"/>
                <a:ea typeface="Calibri"/>
              </a:rPr>
              <a:t> yang </a:t>
            </a:r>
            <a:r>
              <a:rPr lang="en-US" dirty="0" err="1">
                <a:latin typeface="TH SarabunPSK"/>
                <a:ea typeface="Calibri"/>
              </a:rPr>
              <a:t>sama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dirty="0" err="1">
                <a:latin typeface="TH SarabunPSK"/>
                <a:ea typeface="Calibri"/>
              </a:rPr>
              <a:t>tetapi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berlainan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makna</a:t>
            </a:r>
            <a:r>
              <a:rPr lang="en-US" dirty="0">
                <a:latin typeface="TH SarabunPSK"/>
                <a:ea typeface="Calibri"/>
              </a:rPr>
              <a:t>. </a:t>
            </a:r>
            <a:r>
              <a:rPr lang="en-US" dirty="0" err="1">
                <a:latin typeface="TH SarabunPSK"/>
                <a:ea typeface="Calibri"/>
              </a:rPr>
              <a:t>Perkataan</a:t>
            </a:r>
            <a:r>
              <a:rPr lang="en-US" dirty="0">
                <a:latin typeface="TH SarabunPSK"/>
                <a:ea typeface="Calibri"/>
              </a:rPr>
              <a:t> yang </a:t>
            </a:r>
            <a:r>
              <a:rPr lang="en-US" dirty="0" err="1">
                <a:latin typeface="TH SarabunPSK"/>
                <a:ea typeface="Calibri"/>
              </a:rPr>
              <a:t>mempunyai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sebutan</a:t>
            </a:r>
            <a:r>
              <a:rPr lang="en-US" dirty="0">
                <a:latin typeface="TH SarabunPSK"/>
                <a:ea typeface="Calibri"/>
              </a:rPr>
              <a:t> yang </a:t>
            </a:r>
            <a:r>
              <a:rPr lang="en-US" dirty="0" err="1">
                <a:latin typeface="TH SarabunPSK"/>
                <a:ea typeface="Calibri"/>
              </a:rPr>
              <a:t>sama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dirty="0" err="1">
                <a:latin typeface="TH SarabunPSK"/>
                <a:ea typeface="Calibri"/>
              </a:rPr>
              <a:t>tetapi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berbeza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makna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seperti</a:t>
            </a:r>
            <a:r>
              <a:rPr lang="en-US" dirty="0">
                <a:latin typeface="TH SarabunPSK"/>
                <a:ea typeface="Calibri"/>
              </a:rPr>
              <a:t> yang </a:t>
            </a:r>
            <a:r>
              <a:rPr lang="en-US" dirty="0" err="1">
                <a:latin typeface="TH SarabunPSK"/>
                <a:ea typeface="Calibri"/>
              </a:rPr>
              <a:t>disebutkan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tadi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dikatakan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mempunyai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hubungan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b="1" dirty="0" err="1">
                <a:latin typeface="TH SarabunPSK"/>
                <a:ea typeface="Calibri"/>
              </a:rPr>
              <a:t>homonimi</a:t>
            </a:r>
            <a:r>
              <a:rPr lang="en-US" b="1" dirty="0">
                <a:latin typeface="TH SarabunPSK"/>
                <a:ea typeface="Calibri"/>
              </a:rPr>
              <a:t>.</a:t>
            </a:r>
            <a:r>
              <a:rPr lang="en-US" dirty="0">
                <a:latin typeface="TH SarabunPSK"/>
                <a:ea typeface="Calibri"/>
              </a:rPr>
              <a:t> </a:t>
            </a:r>
          </a:p>
          <a:p>
            <a:r>
              <a:rPr lang="en-US" dirty="0" err="1">
                <a:latin typeface="TH SarabunPSK"/>
                <a:ea typeface="Calibri"/>
              </a:rPr>
              <a:t>Sebagai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contoh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dirty="0" err="1">
                <a:latin typeface="TH SarabunPSK"/>
                <a:ea typeface="Calibri"/>
              </a:rPr>
              <a:t>perkataan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b="1" dirty="0">
                <a:latin typeface="TH SarabunPSK"/>
                <a:ea typeface="Calibri"/>
              </a:rPr>
              <a:t>‘</a:t>
            </a:r>
            <a:r>
              <a:rPr lang="en-US" b="1" dirty="0" err="1">
                <a:latin typeface="TH SarabunPSK"/>
                <a:ea typeface="Calibri"/>
              </a:rPr>
              <a:t>kepala</a:t>
            </a:r>
            <a:r>
              <a:rPr lang="en-US" b="1" dirty="0">
                <a:latin typeface="TH SarabunPSK"/>
                <a:ea typeface="Calibri"/>
              </a:rPr>
              <a:t>’ </a:t>
            </a:r>
            <a:r>
              <a:rPr lang="en-US" dirty="0">
                <a:latin typeface="TH SarabunPSK"/>
                <a:ea typeface="Calibri"/>
              </a:rPr>
              <a:t>yang </a:t>
            </a:r>
            <a:r>
              <a:rPr lang="en-US" dirty="0" err="1">
                <a:latin typeface="TH SarabunPSK"/>
                <a:ea typeface="Calibri"/>
              </a:rPr>
              <a:t>membawa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maksud</a:t>
            </a:r>
            <a:r>
              <a:rPr lang="en-US" dirty="0">
                <a:latin typeface="TH SarabunPSK"/>
                <a:ea typeface="Calibri"/>
              </a:rPr>
              <a:t> ‘</a:t>
            </a:r>
            <a:r>
              <a:rPr lang="en-US" dirty="0" err="1">
                <a:latin typeface="TH SarabunPSK"/>
                <a:ea typeface="Calibri"/>
              </a:rPr>
              <a:t>ketua</a:t>
            </a:r>
            <a:r>
              <a:rPr lang="en-US" dirty="0">
                <a:latin typeface="TH SarabunPSK"/>
                <a:ea typeface="Calibri"/>
              </a:rPr>
              <a:t>’ </a:t>
            </a:r>
            <a:r>
              <a:rPr lang="en-US" dirty="0" err="1">
                <a:latin typeface="TH SarabunPSK"/>
                <a:ea typeface="Calibri"/>
              </a:rPr>
              <a:t>tidak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sama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maknanya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dengan</a:t>
            </a:r>
            <a:r>
              <a:rPr lang="en-US" dirty="0">
                <a:latin typeface="TH SarabunPSK"/>
                <a:ea typeface="Calibri"/>
              </a:rPr>
              <a:t> ‘</a:t>
            </a:r>
            <a:r>
              <a:rPr lang="en-US" b="1" dirty="0" err="1">
                <a:latin typeface="TH SarabunPSK"/>
                <a:ea typeface="Calibri"/>
              </a:rPr>
              <a:t>kepala</a:t>
            </a:r>
            <a:r>
              <a:rPr lang="en-US" b="1" dirty="0">
                <a:latin typeface="TH SarabunPSK"/>
                <a:ea typeface="Calibri"/>
              </a:rPr>
              <a:t>’ </a:t>
            </a:r>
            <a:r>
              <a:rPr lang="en-US" b="1" dirty="0" err="1">
                <a:latin typeface="TH SarabunPSK"/>
                <a:ea typeface="Calibri"/>
              </a:rPr>
              <a:t>kereta</a:t>
            </a:r>
            <a:r>
              <a:rPr lang="en-US" b="1" dirty="0">
                <a:latin typeface="TH SarabunPSK"/>
                <a:ea typeface="Calibri"/>
              </a:rPr>
              <a:t> </a:t>
            </a:r>
            <a:r>
              <a:rPr lang="en-US" b="1" dirty="0" err="1">
                <a:latin typeface="TH SarabunPSK"/>
                <a:ea typeface="Calibri"/>
              </a:rPr>
              <a:t>api</a:t>
            </a:r>
            <a:r>
              <a:rPr lang="en-US" b="1" dirty="0">
                <a:latin typeface="TH SarabunPSK"/>
                <a:ea typeface="Calibri"/>
              </a:rPr>
              <a:t>’, </a:t>
            </a:r>
            <a:r>
              <a:rPr lang="en-US" dirty="0">
                <a:latin typeface="TH SarabunPSK"/>
                <a:ea typeface="Calibri"/>
              </a:rPr>
              <a:t>‘</a:t>
            </a:r>
            <a:r>
              <a:rPr lang="en-US" b="1" dirty="0" err="1">
                <a:latin typeface="TH SarabunPSK"/>
                <a:ea typeface="Calibri"/>
              </a:rPr>
              <a:t>kepala</a:t>
            </a:r>
            <a:r>
              <a:rPr lang="en-US" b="1" dirty="0">
                <a:latin typeface="TH SarabunPSK"/>
                <a:ea typeface="Calibri"/>
              </a:rPr>
              <a:t> </a:t>
            </a:r>
            <a:r>
              <a:rPr lang="en-US" b="1" dirty="0" err="1">
                <a:latin typeface="TH SarabunPSK"/>
                <a:ea typeface="Calibri"/>
              </a:rPr>
              <a:t>manusia</a:t>
            </a:r>
            <a:r>
              <a:rPr lang="en-US" b="1" dirty="0">
                <a:latin typeface="TH SarabunPSK"/>
                <a:ea typeface="Calibri"/>
              </a:rPr>
              <a:t>’ </a:t>
            </a:r>
            <a:r>
              <a:rPr lang="en-US" dirty="0" err="1">
                <a:latin typeface="TH SarabunPSK"/>
                <a:ea typeface="Calibri"/>
              </a:rPr>
              <a:t>dan</a:t>
            </a:r>
            <a:r>
              <a:rPr lang="en-US" dirty="0">
                <a:latin typeface="TH SarabunPSK"/>
                <a:ea typeface="Calibri"/>
              </a:rPr>
              <a:t> ‘</a:t>
            </a:r>
            <a:r>
              <a:rPr lang="en-US" b="1" dirty="0" err="1">
                <a:latin typeface="TH SarabunPSK"/>
                <a:ea typeface="Calibri"/>
              </a:rPr>
              <a:t>kepala</a:t>
            </a:r>
            <a:r>
              <a:rPr lang="en-US" b="1" dirty="0">
                <a:latin typeface="TH SarabunPSK"/>
                <a:ea typeface="Calibri"/>
              </a:rPr>
              <a:t> </a:t>
            </a:r>
            <a:r>
              <a:rPr lang="en-US" b="1" dirty="0" err="1">
                <a:latin typeface="TH SarabunPSK"/>
                <a:ea typeface="Calibri"/>
              </a:rPr>
              <a:t>surat</a:t>
            </a:r>
            <a:r>
              <a:rPr lang="en-US" b="1" dirty="0">
                <a:latin typeface="TH SarabunPSK"/>
                <a:ea typeface="Calibri"/>
              </a:rPr>
              <a:t>’. </a:t>
            </a:r>
            <a:r>
              <a:rPr lang="en-US" dirty="0">
                <a:latin typeface="TH SarabunPSK"/>
                <a:ea typeface="Calibri"/>
              </a:rPr>
              <a:t>‘</a:t>
            </a:r>
            <a:r>
              <a:rPr lang="en-US" dirty="0" err="1">
                <a:latin typeface="TH SarabunPSK"/>
                <a:ea typeface="Calibri"/>
              </a:rPr>
              <a:t>Kepala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kereta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api</a:t>
            </a:r>
            <a:r>
              <a:rPr lang="en-US" dirty="0">
                <a:latin typeface="TH SarabunPSK"/>
                <a:ea typeface="Calibri"/>
              </a:rPr>
              <a:t>’ </a:t>
            </a:r>
            <a:r>
              <a:rPr lang="en-US" dirty="0" err="1">
                <a:latin typeface="TH SarabunPSK"/>
                <a:ea typeface="Calibri"/>
              </a:rPr>
              <a:t>merujuk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kepada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sesuatu</a:t>
            </a:r>
            <a:r>
              <a:rPr lang="en-US" dirty="0">
                <a:latin typeface="TH SarabunPSK"/>
                <a:ea typeface="Calibri"/>
              </a:rPr>
              <a:t> yang </a:t>
            </a:r>
            <a:r>
              <a:rPr lang="en-US" dirty="0" err="1">
                <a:latin typeface="TH SarabunPSK"/>
                <a:ea typeface="Calibri"/>
              </a:rPr>
              <a:t>letaknya</a:t>
            </a:r>
            <a:r>
              <a:rPr lang="en-US" dirty="0">
                <a:latin typeface="TH SarabunPSK"/>
                <a:ea typeface="Calibri"/>
              </a:rPr>
              <a:t> di </a:t>
            </a:r>
            <a:r>
              <a:rPr lang="en-US" dirty="0" err="1">
                <a:latin typeface="TH SarabunPSK"/>
                <a:ea typeface="Calibri"/>
              </a:rPr>
              <a:t>bahagian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hadapan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dirty="0" err="1">
                <a:latin typeface="TH SarabunPSK"/>
                <a:ea typeface="Calibri"/>
              </a:rPr>
              <a:t>manakala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b="1" dirty="0">
                <a:latin typeface="TH SarabunPSK"/>
                <a:ea typeface="Calibri"/>
              </a:rPr>
              <a:t>‘</a:t>
            </a:r>
            <a:r>
              <a:rPr lang="en-US" b="1" dirty="0" err="1">
                <a:latin typeface="TH SarabunPSK"/>
                <a:ea typeface="Calibri"/>
              </a:rPr>
              <a:t>kepala</a:t>
            </a:r>
            <a:r>
              <a:rPr lang="en-US" b="1" dirty="0">
                <a:latin typeface="TH SarabunPSK"/>
                <a:ea typeface="Calibri"/>
              </a:rPr>
              <a:t> </a:t>
            </a:r>
            <a:r>
              <a:rPr lang="en-US" b="1" dirty="0" err="1">
                <a:latin typeface="TH SarabunPSK"/>
                <a:ea typeface="Calibri"/>
              </a:rPr>
              <a:t>manusia</a:t>
            </a:r>
            <a:r>
              <a:rPr lang="en-US" b="1" dirty="0">
                <a:latin typeface="TH SarabunPSK"/>
                <a:ea typeface="Calibri"/>
              </a:rPr>
              <a:t>’ </a:t>
            </a:r>
            <a:r>
              <a:rPr lang="en-US" dirty="0" err="1">
                <a:latin typeface="TH SarabunPSK"/>
                <a:ea typeface="Calibri"/>
              </a:rPr>
              <a:t>dan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b="1" dirty="0">
                <a:latin typeface="TH SarabunPSK"/>
                <a:ea typeface="Calibri"/>
              </a:rPr>
              <a:t>‘</a:t>
            </a:r>
            <a:r>
              <a:rPr lang="en-US" b="1" dirty="0" err="1">
                <a:latin typeface="TH SarabunPSK"/>
                <a:ea typeface="Calibri"/>
              </a:rPr>
              <a:t>kepala</a:t>
            </a:r>
            <a:r>
              <a:rPr lang="en-US" b="1" dirty="0">
                <a:latin typeface="TH SarabunPSK"/>
                <a:ea typeface="Calibri"/>
              </a:rPr>
              <a:t> </a:t>
            </a:r>
            <a:r>
              <a:rPr lang="en-US" b="1" dirty="0" err="1">
                <a:latin typeface="TH SarabunPSK"/>
                <a:ea typeface="Calibri"/>
              </a:rPr>
              <a:t>surat</a:t>
            </a:r>
            <a:r>
              <a:rPr lang="en-US" b="1" dirty="0">
                <a:latin typeface="TH SarabunPSK"/>
                <a:ea typeface="Calibri"/>
              </a:rPr>
              <a:t>’ </a:t>
            </a:r>
            <a:r>
              <a:rPr lang="en-US" dirty="0" err="1">
                <a:latin typeface="TH SarabunPSK"/>
                <a:ea typeface="Calibri"/>
              </a:rPr>
              <a:t>merujuk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kepada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sesuatu</a:t>
            </a:r>
            <a:r>
              <a:rPr lang="en-US" dirty="0">
                <a:latin typeface="TH SarabunPSK"/>
                <a:ea typeface="Calibri"/>
              </a:rPr>
              <a:t> yang </a:t>
            </a:r>
            <a:r>
              <a:rPr lang="en-US" dirty="0" err="1">
                <a:latin typeface="TH SarabunPSK"/>
                <a:ea typeface="Calibri"/>
              </a:rPr>
              <a:t>letaknya</a:t>
            </a:r>
            <a:r>
              <a:rPr lang="en-US" dirty="0">
                <a:latin typeface="TH SarabunPSK"/>
                <a:ea typeface="Calibri"/>
              </a:rPr>
              <a:t> di </a:t>
            </a:r>
            <a:r>
              <a:rPr lang="en-US" dirty="0" err="1">
                <a:latin typeface="TH SarabunPSK"/>
                <a:ea typeface="Calibri"/>
              </a:rPr>
              <a:t>bahagian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atas</a:t>
            </a:r>
            <a:r>
              <a:rPr lang="en-US" dirty="0">
                <a:latin typeface="TH SarabunPSK"/>
                <a:ea typeface="Calibri"/>
              </a:rPr>
              <a:t>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22884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Makna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Semantik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503920" cy="4572000"/>
          </a:xfrm>
        </p:spPr>
        <p:txBody>
          <a:bodyPr>
            <a:normAutofit/>
          </a:bodyPr>
          <a:lstStyle/>
          <a:p>
            <a:pPr algn="thaiDist">
              <a:lnSpc>
                <a:spcPct val="115000"/>
              </a:lnSpc>
              <a:spcAft>
                <a:spcPts val="800"/>
              </a:spcAft>
            </a:pPr>
            <a:r>
              <a:rPr lang="en-US" dirty="0" err="1">
                <a:latin typeface="TH SarabunPSK"/>
                <a:ea typeface="Calibri"/>
                <a:cs typeface="Cordia New"/>
              </a:rPr>
              <a:t>Semantik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ialah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bidang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kajian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tentang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aspek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makna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dalam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bidang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ilmu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linguistik</a:t>
            </a:r>
            <a:r>
              <a:rPr lang="en-US" dirty="0">
                <a:latin typeface="TH SarabunPSK"/>
                <a:ea typeface="Calibri"/>
                <a:cs typeface="Cordia New"/>
              </a:rPr>
              <a:t>.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Semantik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sebahagian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daripada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bidang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kajian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tatabahasa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secara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khusus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iaitu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merujuk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kepada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kajian</a:t>
            </a:r>
            <a:r>
              <a:rPr lang="en-US" dirty="0">
                <a:latin typeface="TH SarabunPSK"/>
                <a:ea typeface="Calibri"/>
                <a:cs typeface="Cordia New"/>
              </a:rPr>
              <a:t> yang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melibatkan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struktur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dalam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sesuatu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bahasa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seperti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juga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aspek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kajian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fonologi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morfologi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sintaksis</a:t>
            </a:r>
            <a:r>
              <a:rPr lang="en-US" dirty="0">
                <a:latin typeface="TH SarabunPSK"/>
                <a:ea typeface="Calibri"/>
                <a:cs typeface="Cordia New"/>
              </a:rPr>
              <a:t>. </a:t>
            </a:r>
          </a:p>
          <a:p>
            <a:pPr algn="thaiDist">
              <a:lnSpc>
                <a:spcPct val="115000"/>
              </a:lnSpc>
              <a:spcAft>
                <a:spcPts val="800"/>
              </a:spcAft>
            </a:pPr>
            <a:r>
              <a:rPr lang="en-US" dirty="0" err="1">
                <a:latin typeface="TH SarabunPSK"/>
                <a:ea typeface="Calibri"/>
                <a:cs typeface="Cordia New"/>
              </a:rPr>
              <a:t>Semantik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merupakan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komponen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tatabahasa</a:t>
            </a:r>
            <a:r>
              <a:rPr lang="en-US" dirty="0">
                <a:latin typeface="TH SarabunPSK"/>
                <a:ea typeface="Calibri"/>
                <a:cs typeface="Cordia New"/>
              </a:rPr>
              <a:t> yang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sukar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difahami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kerana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berkaitan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dengan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perkara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abstrak</a:t>
            </a:r>
            <a:r>
              <a:rPr lang="en-US" dirty="0">
                <a:latin typeface="TH SarabunPSK"/>
                <a:ea typeface="Calibri"/>
                <a:cs typeface="Cordia New"/>
              </a:rPr>
              <a:t>. 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Justeru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hingga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kini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suatu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teori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makna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dalam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bidang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linguistik</a:t>
            </a:r>
            <a:r>
              <a:rPr lang="en-US" dirty="0">
                <a:latin typeface="TH SarabunPSK"/>
                <a:ea typeface="Calibri"/>
                <a:cs typeface="Cordia New"/>
              </a:rPr>
              <a:t> yang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bersifat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autoritatif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serta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menyeluruh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belum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dapat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diketenganhkan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secara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mantap</a:t>
            </a:r>
            <a:r>
              <a:rPr lang="en-US" dirty="0">
                <a:latin typeface="TH SarabunPSK"/>
                <a:ea typeface="Calibri"/>
                <a:cs typeface="Cordia New"/>
              </a:rPr>
              <a:t>.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318360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H SarabunPSK"/>
                <a:ea typeface="Calibri"/>
                <a:cs typeface="Cordia New"/>
              </a:rPr>
              <a:t>	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Penggunaan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homonim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dalam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pertuturan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atau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ayat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boleh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menimbulkan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kekeliruan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jika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tidak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berlatar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belakangkan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konteks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tertentu</a:t>
            </a:r>
            <a:r>
              <a:rPr lang="en-US" dirty="0">
                <a:latin typeface="TH SarabunPSK"/>
                <a:ea typeface="Calibri"/>
                <a:cs typeface="Cordia New"/>
              </a:rPr>
              <a:t>. Hal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ini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kerana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homonim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mempunyai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sebutan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bentuk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ejaan</a:t>
            </a:r>
            <a:r>
              <a:rPr lang="en-US" dirty="0">
                <a:latin typeface="TH SarabunPSK"/>
                <a:ea typeface="Calibri"/>
                <a:cs typeface="Cordia New"/>
              </a:rPr>
              <a:t> yang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sama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tetapi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berbeza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dari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segi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makna</a:t>
            </a:r>
            <a:r>
              <a:rPr lang="en-US" dirty="0">
                <a:latin typeface="TH SarabunPSK"/>
                <a:ea typeface="Calibri"/>
                <a:cs typeface="Cordia New"/>
              </a:rPr>
              <a:t>.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Jika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sesuatu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ayat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atau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perkataan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itu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mempunyai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lebih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daripada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satu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interpretasi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ia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boleh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menimbulkan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kekaburan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kepada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pendengar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atau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pembaca</a:t>
            </a:r>
            <a:r>
              <a:rPr lang="en-US" dirty="0">
                <a:latin typeface="TH SarabunPSK"/>
                <a:ea typeface="Calibri"/>
                <a:cs typeface="Cordia New"/>
              </a:rPr>
              <a:t>.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Perhatikan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ayat-ayat</a:t>
            </a:r>
            <a:r>
              <a:rPr lang="en-US" dirty="0">
                <a:latin typeface="TH SarabunPSK"/>
                <a:ea typeface="Calibri"/>
                <a:cs typeface="Cordia New"/>
              </a:rPr>
              <a:t> yang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berikut</a:t>
            </a:r>
            <a:r>
              <a:rPr lang="en-US" dirty="0">
                <a:latin typeface="TH SarabunPSK"/>
                <a:ea typeface="Calibri"/>
                <a:cs typeface="Cordia New"/>
              </a:rPr>
              <a:t>: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366946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H SarabunPSK"/>
                <a:ea typeface="Calibri"/>
                <a:cs typeface="Cordia New"/>
              </a:rPr>
              <a:t>1.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Dia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masuk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ke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bilik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i="1" dirty="0" err="1">
                <a:latin typeface="TH SarabunPSK"/>
                <a:ea typeface="Calibri"/>
                <a:cs typeface="Cordia New"/>
              </a:rPr>
              <a:t>lalu</a:t>
            </a:r>
            <a:r>
              <a:rPr lang="en-US" b="1" i="1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menutup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pintu</a:t>
            </a:r>
            <a:r>
              <a:rPr lang="en-US" dirty="0">
                <a:latin typeface="TH SarabunPSK"/>
                <a:ea typeface="Calibri"/>
                <a:cs typeface="Cordia New"/>
              </a:rPr>
              <a:t>. </a:t>
            </a:r>
            <a:endParaRPr lang="en-US" sz="2000" dirty="0">
              <a:ea typeface="Calibri"/>
              <a:cs typeface="Cordia New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H SarabunPSK"/>
                <a:ea typeface="Calibri"/>
                <a:cs typeface="Cordia New"/>
              </a:rPr>
              <a:t>	2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Setiap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petang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dia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i="1" dirty="0" err="1">
                <a:latin typeface="TH SarabunPSK"/>
                <a:ea typeface="Calibri"/>
                <a:cs typeface="Cordia New"/>
              </a:rPr>
              <a:t>lalu</a:t>
            </a:r>
            <a:r>
              <a:rPr lang="en-US" i="1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>
                <a:latin typeface="TH SarabunPSK"/>
                <a:ea typeface="Calibri"/>
                <a:cs typeface="Cordia New"/>
              </a:rPr>
              <a:t>di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hadapan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rumah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saya</a:t>
            </a:r>
            <a:r>
              <a:rPr lang="en-US" dirty="0">
                <a:latin typeface="TH SarabunPSK"/>
                <a:ea typeface="Calibri"/>
                <a:cs typeface="Cordia New"/>
              </a:rPr>
              <a:t>. </a:t>
            </a:r>
            <a:endParaRPr lang="en-US" sz="2000" dirty="0">
              <a:ea typeface="Calibri"/>
              <a:cs typeface="Cordia New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H SarabunPSK"/>
                <a:ea typeface="Calibri"/>
                <a:cs typeface="Cordia New"/>
              </a:rPr>
              <a:t>	3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Dia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tidak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i="1" dirty="0" err="1">
                <a:latin typeface="TH SarabunPSK"/>
                <a:ea typeface="Calibri"/>
                <a:cs typeface="Cordia New"/>
              </a:rPr>
              <a:t>lalu</a:t>
            </a:r>
            <a:r>
              <a:rPr lang="en-US" i="1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makan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kerana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demam</a:t>
            </a:r>
            <a:r>
              <a:rPr lang="en-US" dirty="0">
                <a:latin typeface="TH SarabunPSK"/>
                <a:ea typeface="Calibri"/>
                <a:cs typeface="Cordia New"/>
              </a:rPr>
              <a:t>. </a:t>
            </a:r>
            <a:endParaRPr lang="en-US" sz="2000" dirty="0">
              <a:ea typeface="Calibri"/>
              <a:cs typeface="Cordia New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H SarabunPSK"/>
                <a:ea typeface="Calibri"/>
                <a:cs typeface="Cordia New"/>
              </a:rPr>
              <a:t>	4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Dia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mendapat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keputusan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cemerlang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tahun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i="1" dirty="0" err="1">
                <a:latin typeface="TH SarabunPSK"/>
                <a:ea typeface="Calibri"/>
                <a:cs typeface="Cordia New"/>
              </a:rPr>
              <a:t>lalu</a:t>
            </a:r>
            <a:r>
              <a:rPr lang="en-US" dirty="0">
                <a:latin typeface="TH SarabunPSK"/>
                <a:ea typeface="Calibri"/>
                <a:cs typeface="Cordia New"/>
              </a:rPr>
              <a:t>. </a:t>
            </a:r>
            <a:endParaRPr lang="en-US" sz="2000" dirty="0">
              <a:ea typeface="Calibri"/>
              <a:cs typeface="Cordia New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H SarabunPSK"/>
                <a:ea typeface="Calibri"/>
                <a:cs typeface="Cordia New"/>
              </a:rPr>
              <a:t>	5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Setelah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berehat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seketika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mereka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i="1" dirty="0" err="1">
                <a:latin typeface="TH SarabunPSK"/>
                <a:ea typeface="Calibri"/>
                <a:cs typeface="Cordia New"/>
              </a:rPr>
              <a:t>lalu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meneruskan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perjalanan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ke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kampung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707124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534400" cy="758952"/>
          </a:xfrm>
        </p:spPr>
        <p:txBody>
          <a:bodyPr>
            <a:normAutofit fontScale="90000"/>
          </a:bodyPr>
          <a:lstStyle/>
          <a:p>
            <a:pPr marL="274320" lvl="0" indent="-274320">
              <a:spcBef>
                <a:spcPct val="20000"/>
              </a:spcBef>
            </a:pPr>
            <a:r>
              <a:rPr lang="en-US" sz="2500" b="1" dirty="0" err="1">
                <a:solidFill>
                  <a:prstClr val="black"/>
                </a:solidFill>
                <a:latin typeface="TH SarabunPSK"/>
                <a:ea typeface="Calibri"/>
                <a:cs typeface="+mn-cs"/>
              </a:rPr>
              <a:t>Penggunaan</a:t>
            </a:r>
            <a:r>
              <a:rPr lang="en-US" sz="2500" b="1" dirty="0">
                <a:solidFill>
                  <a:prstClr val="black"/>
                </a:solidFill>
                <a:latin typeface="TH SarabunPSK"/>
                <a:ea typeface="Calibri"/>
                <a:cs typeface="+mn-cs"/>
              </a:rPr>
              <a:t> </a:t>
            </a:r>
            <a:r>
              <a:rPr lang="en-US" sz="2500" b="1" dirty="0" err="1">
                <a:solidFill>
                  <a:prstClr val="black"/>
                </a:solidFill>
                <a:latin typeface="TH SarabunPSK"/>
                <a:ea typeface="Calibri"/>
                <a:cs typeface="+mn-cs"/>
              </a:rPr>
              <a:t>perkataan</a:t>
            </a:r>
            <a:r>
              <a:rPr lang="en-US" sz="2500" b="1" dirty="0">
                <a:solidFill>
                  <a:prstClr val="black"/>
                </a:solidFill>
                <a:latin typeface="TH SarabunPSK"/>
                <a:ea typeface="Calibri"/>
                <a:cs typeface="+mn-cs"/>
              </a:rPr>
              <a:t> ‘</a:t>
            </a:r>
            <a:r>
              <a:rPr lang="en-US" sz="2500" b="1" dirty="0" err="1">
                <a:solidFill>
                  <a:prstClr val="black"/>
                </a:solidFill>
                <a:latin typeface="TH SarabunPSK"/>
                <a:ea typeface="Calibri"/>
                <a:cs typeface="+mn-cs"/>
              </a:rPr>
              <a:t>lalu</a:t>
            </a:r>
            <a:r>
              <a:rPr lang="en-US" sz="2500" b="1" dirty="0">
                <a:solidFill>
                  <a:prstClr val="black"/>
                </a:solidFill>
                <a:latin typeface="TH SarabunPSK"/>
                <a:ea typeface="Calibri"/>
                <a:cs typeface="+mn-cs"/>
              </a:rPr>
              <a:t>’ </a:t>
            </a:r>
            <a:r>
              <a:rPr lang="en-US" sz="2500" b="1" dirty="0" err="1">
                <a:solidFill>
                  <a:prstClr val="black"/>
                </a:solidFill>
                <a:latin typeface="TH SarabunPSK"/>
                <a:ea typeface="Calibri"/>
                <a:cs typeface="+mn-cs"/>
              </a:rPr>
              <a:t>dalam</a:t>
            </a:r>
            <a:r>
              <a:rPr lang="en-US" sz="2500" b="1" dirty="0">
                <a:solidFill>
                  <a:prstClr val="black"/>
                </a:solidFill>
                <a:latin typeface="TH SarabunPSK"/>
                <a:ea typeface="Calibri"/>
                <a:cs typeface="+mn-cs"/>
              </a:rPr>
              <a:t> </a:t>
            </a:r>
            <a:r>
              <a:rPr lang="en-US" sz="2500" b="1" dirty="0" err="1">
                <a:solidFill>
                  <a:prstClr val="black"/>
                </a:solidFill>
                <a:latin typeface="TH SarabunPSK"/>
                <a:ea typeface="Calibri"/>
                <a:cs typeface="+mn-cs"/>
              </a:rPr>
              <a:t>ayat-ayat</a:t>
            </a:r>
            <a:r>
              <a:rPr lang="en-US" sz="2500" b="1" dirty="0">
                <a:solidFill>
                  <a:prstClr val="black"/>
                </a:solidFill>
                <a:latin typeface="TH SarabunPSK"/>
                <a:ea typeface="Calibri"/>
                <a:cs typeface="+mn-cs"/>
              </a:rPr>
              <a:t> di </a:t>
            </a:r>
            <a:r>
              <a:rPr lang="en-US" sz="2500" b="1" dirty="0" err="1">
                <a:solidFill>
                  <a:prstClr val="black"/>
                </a:solidFill>
                <a:latin typeface="TH SarabunPSK"/>
                <a:ea typeface="Calibri"/>
                <a:cs typeface="+mn-cs"/>
              </a:rPr>
              <a:t>atas</a:t>
            </a:r>
            <a:r>
              <a:rPr lang="en-US" sz="2500" b="1" dirty="0">
                <a:solidFill>
                  <a:prstClr val="black"/>
                </a:solidFill>
                <a:latin typeface="TH SarabunPSK"/>
                <a:ea typeface="Calibri"/>
                <a:cs typeface="+mn-cs"/>
              </a:rPr>
              <a:t> </a:t>
            </a:r>
            <a:r>
              <a:rPr lang="en-US" sz="2500" b="1" dirty="0" err="1">
                <a:solidFill>
                  <a:prstClr val="black"/>
                </a:solidFill>
                <a:latin typeface="TH SarabunPSK"/>
                <a:ea typeface="Calibri"/>
                <a:cs typeface="+mn-cs"/>
              </a:rPr>
              <a:t>kesemuanya</a:t>
            </a:r>
            <a:r>
              <a:rPr lang="en-US" sz="2500" b="1" dirty="0">
                <a:solidFill>
                  <a:prstClr val="black"/>
                </a:solidFill>
                <a:latin typeface="TH SarabunPSK"/>
                <a:ea typeface="Calibri"/>
                <a:cs typeface="+mn-cs"/>
              </a:rPr>
              <a:t> </a:t>
            </a:r>
            <a:r>
              <a:rPr lang="en-US" sz="2500" b="1" dirty="0" err="1">
                <a:solidFill>
                  <a:prstClr val="black"/>
                </a:solidFill>
                <a:latin typeface="TH SarabunPSK"/>
                <a:ea typeface="Calibri"/>
                <a:cs typeface="+mn-cs"/>
              </a:rPr>
              <a:t>membawa</a:t>
            </a:r>
            <a:r>
              <a:rPr lang="en-US" sz="2500" b="1" dirty="0">
                <a:solidFill>
                  <a:prstClr val="black"/>
                </a:solidFill>
                <a:latin typeface="TH SarabunPSK"/>
                <a:ea typeface="Calibri"/>
                <a:cs typeface="+mn-cs"/>
              </a:rPr>
              <a:t> </a:t>
            </a:r>
            <a:r>
              <a:rPr lang="en-US" sz="2500" b="1" dirty="0" err="1">
                <a:solidFill>
                  <a:prstClr val="black"/>
                </a:solidFill>
                <a:latin typeface="TH SarabunPSK"/>
                <a:ea typeface="Calibri"/>
                <a:cs typeface="+mn-cs"/>
              </a:rPr>
              <a:t>makna</a:t>
            </a:r>
            <a:r>
              <a:rPr lang="en-US" sz="2500" b="1" dirty="0">
                <a:solidFill>
                  <a:prstClr val="black"/>
                </a:solidFill>
                <a:latin typeface="TH SarabunPSK"/>
                <a:ea typeface="Calibri"/>
                <a:cs typeface="+mn-cs"/>
              </a:rPr>
              <a:t> yang </a:t>
            </a:r>
            <a:r>
              <a:rPr lang="en-US" sz="2500" b="1" dirty="0" err="1">
                <a:solidFill>
                  <a:prstClr val="black"/>
                </a:solidFill>
                <a:latin typeface="TH SarabunPSK"/>
                <a:ea typeface="Calibri"/>
                <a:cs typeface="+mn-cs"/>
              </a:rPr>
              <a:t>berbeza</a:t>
            </a:r>
            <a:r>
              <a:rPr lang="en-US" sz="2500" dirty="0">
                <a:solidFill>
                  <a:prstClr val="black"/>
                </a:solidFill>
                <a:latin typeface="TH SarabunPSK"/>
                <a:ea typeface="Calibri"/>
                <a:cs typeface="+mn-cs"/>
              </a:rPr>
              <a:t>. </a:t>
            </a:r>
            <a:br>
              <a:rPr lang="en-US" sz="2500" dirty="0">
                <a:solidFill>
                  <a:prstClr val="black"/>
                </a:solidFill>
                <a:latin typeface="TH SarabunPSK"/>
                <a:ea typeface="Calibri"/>
                <a:cs typeface="+mn-cs"/>
              </a:rPr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03920" cy="4572000"/>
          </a:xfrm>
        </p:spPr>
        <p:txBody>
          <a:bodyPr>
            <a:normAutofit/>
          </a:bodyPr>
          <a:lstStyle/>
          <a:p>
            <a:r>
              <a:rPr lang="en-US" dirty="0" err="1">
                <a:latin typeface="TH SarabunPSK"/>
                <a:ea typeface="Calibri"/>
              </a:rPr>
              <a:t>Dalam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ayatt</a:t>
            </a:r>
            <a:r>
              <a:rPr lang="en-US" dirty="0">
                <a:latin typeface="TH SarabunPSK"/>
                <a:ea typeface="Calibri"/>
              </a:rPr>
              <a:t> (1), ‘</a:t>
            </a:r>
            <a:r>
              <a:rPr lang="en-US" dirty="0" err="1">
                <a:latin typeface="TH SarabunPSK"/>
                <a:ea typeface="Calibri"/>
              </a:rPr>
              <a:t>lalu</a:t>
            </a:r>
            <a:r>
              <a:rPr lang="en-US" dirty="0">
                <a:latin typeface="TH SarabunPSK"/>
                <a:ea typeface="Calibri"/>
              </a:rPr>
              <a:t>’ </a:t>
            </a:r>
            <a:r>
              <a:rPr lang="en-US" dirty="0" err="1">
                <a:latin typeface="TH SarabunPSK"/>
                <a:ea typeface="Calibri"/>
              </a:rPr>
              <a:t>merupakann</a:t>
            </a:r>
            <a:r>
              <a:rPr lang="en-US" dirty="0">
                <a:latin typeface="TH SarabunPSK"/>
                <a:ea typeface="Calibri"/>
              </a:rPr>
              <a:t> kata </a:t>
            </a:r>
            <a:r>
              <a:rPr lang="en-US" dirty="0" err="1">
                <a:latin typeface="TH SarabunPSK"/>
                <a:ea typeface="Calibri"/>
              </a:rPr>
              <a:t>hubung</a:t>
            </a:r>
            <a:r>
              <a:rPr lang="en-US" dirty="0">
                <a:latin typeface="TH SarabunPSK"/>
                <a:ea typeface="Calibri"/>
              </a:rPr>
              <a:t> yang </a:t>
            </a:r>
            <a:r>
              <a:rPr lang="en-US" dirty="0" err="1">
                <a:latin typeface="TH SarabunPSK"/>
                <a:ea typeface="Calibri"/>
              </a:rPr>
              <a:t>menyambungkan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dua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klausa</a:t>
            </a:r>
            <a:r>
              <a:rPr lang="en-US" dirty="0">
                <a:latin typeface="TH SarabunPSK"/>
                <a:ea typeface="Calibri"/>
              </a:rPr>
              <a:t> yang </a:t>
            </a:r>
            <a:r>
              <a:rPr lang="en-US" dirty="0" err="1">
                <a:latin typeface="TH SarabunPSK"/>
                <a:ea typeface="Calibri"/>
              </a:rPr>
              <a:t>setara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menjadi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satu</a:t>
            </a:r>
            <a:r>
              <a:rPr lang="en-US" dirty="0">
                <a:latin typeface="TH SarabunPSK"/>
                <a:ea typeface="Calibri"/>
              </a:rPr>
              <a:t>. </a:t>
            </a:r>
          </a:p>
          <a:p>
            <a:r>
              <a:rPr lang="en-US" dirty="0" err="1">
                <a:latin typeface="TH SarabunPSK"/>
                <a:ea typeface="Calibri"/>
              </a:rPr>
              <a:t>Dalam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ayat</a:t>
            </a:r>
            <a:r>
              <a:rPr lang="en-US" dirty="0">
                <a:latin typeface="TH SarabunPSK"/>
                <a:ea typeface="Calibri"/>
              </a:rPr>
              <a:t> (2), ‘</a:t>
            </a:r>
            <a:r>
              <a:rPr lang="en-US" dirty="0" err="1">
                <a:latin typeface="TH SarabunPSK"/>
                <a:ea typeface="Calibri"/>
              </a:rPr>
              <a:t>lalu</a:t>
            </a:r>
            <a:r>
              <a:rPr lang="en-US" dirty="0">
                <a:latin typeface="TH SarabunPSK"/>
                <a:ea typeface="Calibri"/>
              </a:rPr>
              <a:t>’ </a:t>
            </a:r>
            <a:r>
              <a:rPr lang="en-US" dirty="0" err="1">
                <a:latin typeface="TH SarabunPSK"/>
                <a:ea typeface="Calibri"/>
              </a:rPr>
              <a:t>membawa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maksud</a:t>
            </a:r>
            <a:r>
              <a:rPr lang="en-US" dirty="0">
                <a:latin typeface="TH SarabunPSK"/>
                <a:ea typeface="Calibri"/>
              </a:rPr>
              <a:t> ‘</a:t>
            </a:r>
            <a:r>
              <a:rPr lang="en-US" dirty="0" err="1">
                <a:latin typeface="TH SarabunPSK"/>
                <a:ea typeface="Calibri"/>
              </a:rPr>
              <a:t>melintas</a:t>
            </a:r>
            <a:r>
              <a:rPr lang="en-US" dirty="0">
                <a:latin typeface="TH SarabunPSK"/>
                <a:ea typeface="Calibri"/>
              </a:rPr>
              <a:t>’ </a:t>
            </a:r>
            <a:r>
              <a:rPr lang="en-US" dirty="0" err="1">
                <a:latin typeface="TH SarabunPSK"/>
                <a:ea typeface="Calibri"/>
              </a:rPr>
              <a:t>atau</a:t>
            </a:r>
            <a:r>
              <a:rPr lang="en-US" dirty="0">
                <a:latin typeface="TH SarabunPSK"/>
                <a:ea typeface="Calibri"/>
              </a:rPr>
              <a:t> ‘</a:t>
            </a:r>
            <a:r>
              <a:rPr lang="en-US" dirty="0" err="1">
                <a:latin typeface="TH SarabunPSK"/>
                <a:ea typeface="Calibri"/>
              </a:rPr>
              <a:t>menempuhi</a:t>
            </a:r>
            <a:r>
              <a:rPr lang="en-US" dirty="0">
                <a:latin typeface="TH SarabunPSK"/>
                <a:ea typeface="Calibri"/>
              </a:rPr>
              <a:t>’. </a:t>
            </a:r>
          </a:p>
          <a:p>
            <a:r>
              <a:rPr lang="en-US" dirty="0" err="1">
                <a:latin typeface="TH SarabunPSK"/>
                <a:ea typeface="Calibri"/>
              </a:rPr>
              <a:t>Dalam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ayat</a:t>
            </a:r>
            <a:r>
              <a:rPr lang="en-US" dirty="0">
                <a:latin typeface="TH SarabunPSK"/>
                <a:ea typeface="Calibri"/>
              </a:rPr>
              <a:t> (3), ‘</a:t>
            </a:r>
            <a:r>
              <a:rPr lang="en-US" dirty="0" err="1">
                <a:latin typeface="TH SarabunPSK"/>
                <a:ea typeface="Calibri"/>
              </a:rPr>
              <a:t>lalu</a:t>
            </a:r>
            <a:r>
              <a:rPr lang="en-US" dirty="0">
                <a:latin typeface="TH SarabunPSK"/>
                <a:ea typeface="Calibri"/>
              </a:rPr>
              <a:t>’ </a:t>
            </a:r>
            <a:r>
              <a:rPr lang="en-US" dirty="0" err="1">
                <a:latin typeface="TH SarabunPSK"/>
                <a:ea typeface="Calibri"/>
              </a:rPr>
              <a:t>membawa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maksud</a:t>
            </a:r>
            <a:r>
              <a:rPr lang="en-US" dirty="0">
                <a:latin typeface="TH SarabunPSK"/>
                <a:ea typeface="Calibri"/>
              </a:rPr>
              <a:t> ‘</a:t>
            </a:r>
            <a:r>
              <a:rPr lang="en-US" dirty="0" err="1">
                <a:latin typeface="TH SarabunPSK"/>
                <a:ea typeface="Calibri"/>
              </a:rPr>
              <a:t>berdaya</a:t>
            </a:r>
            <a:r>
              <a:rPr lang="en-US" dirty="0">
                <a:latin typeface="TH SarabunPSK"/>
                <a:ea typeface="Calibri"/>
              </a:rPr>
              <a:t>’ </a:t>
            </a:r>
            <a:r>
              <a:rPr lang="en-US" dirty="0" err="1">
                <a:latin typeface="TH SarabunPSK"/>
                <a:ea typeface="Calibri"/>
              </a:rPr>
              <a:t>atau</a:t>
            </a:r>
            <a:r>
              <a:rPr lang="en-US" dirty="0">
                <a:latin typeface="TH SarabunPSK"/>
                <a:ea typeface="Calibri"/>
              </a:rPr>
              <a:t> ‘</a:t>
            </a:r>
            <a:r>
              <a:rPr lang="en-US" dirty="0" err="1">
                <a:latin typeface="TH SarabunPSK"/>
                <a:ea typeface="Calibri"/>
              </a:rPr>
              <a:t>sangkup</a:t>
            </a:r>
            <a:r>
              <a:rPr lang="en-US" dirty="0">
                <a:latin typeface="TH SarabunPSK"/>
                <a:ea typeface="Calibri"/>
              </a:rPr>
              <a:t>’. </a:t>
            </a:r>
          </a:p>
          <a:p>
            <a:r>
              <a:rPr lang="en-US" dirty="0" err="1">
                <a:latin typeface="TH SarabunPSK"/>
                <a:ea typeface="Calibri"/>
              </a:rPr>
              <a:t>Dalam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ayat</a:t>
            </a:r>
            <a:r>
              <a:rPr lang="en-US" dirty="0">
                <a:latin typeface="TH SarabunPSK"/>
                <a:ea typeface="Calibri"/>
              </a:rPr>
              <a:t> (4), ‘</a:t>
            </a:r>
            <a:r>
              <a:rPr lang="en-US" dirty="0" err="1">
                <a:latin typeface="TH SarabunPSK"/>
                <a:ea typeface="Calibri"/>
              </a:rPr>
              <a:t>lalu</a:t>
            </a:r>
            <a:r>
              <a:rPr lang="en-US" dirty="0">
                <a:latin typeface="TH SarabunPSK"/>
                <a:ea typeface="Calibri"/>
              </a:rPr>
              <a:t>’ </a:t>
            </a:r>
            <a:r>
              <a:rPr lang="en-US" dirty="0" err="1">
                <a:latin typeface="TH SarabunPSK"/>
                <a:ea typeface="Calibri"/>
              </a:rPr>
              <a:t>membawa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maksud</a:t>
            </a:r>
            <a:r>
              <a:rPr lang="en-US" dirty="0">
                <a:latin typeface="TH SarabunPSK"/>
                <a:ea typeface="Calibri"/>
              </a:rPr>
              <a:t> ‘</a:t>
            </a:r>
            <a:r>
              <a:rPr lang="en-US" dirty="0" err="1">
                <a:latin typeface="TH SarabunPSK"/>
                <a:ea typeface="Calibri"/>
              </a:rPr>
              <a:t>lepas</a:t>
            </a:r>
            <a:r>
              <a:rPr lang="en-US" dirty="0">
                <a:latin typeface="TH SarabunPSK"/>
                <a:ea typeface="Calibri"/>
              </a:rPr>
              <a:t>’ </a:t>
            </a:r>
            <a:r>
              <a:rPr lang="en-US" dirty="0" err="1">
                <a:latin typeface="TH SarabunPSK"/>
                <a:ea typeface="Calibri"/>
              </a:rPr>
              <a:t>atau</a:t>
            </a:r>
            <a:r>
              <a:rPr lang="en-US" dirty="0">
                <a:latin typeface="TH SarabunPSK"/>
                <a:ea typeface="Calibri"/>
              </a:rPr>
              <a:t> ‘</a:t>
            </a:r>
            <a:r>
              <a:rPr lang="en-US" dirty="0" err="1">
                <a:latin typeface="TH SarabunPSK"/>
                <a:ea typeface="Calibri"/>
              </a:rPr>
              <a:t>lampu</a:t>
            </a:r>
            <a:r>
              <a:rPr lang="en-US" dirty="0">
                <a:latin typeface="TH SarabunPSK"/>
                <a:ea typeface="Calibri"/>
              </a:rPr>
              <a:t>’. </a:t>
            </a:r>
          </a:p>
          <a:p>
            <a:r>
              <a:rPr lang="en-US" dirty="0" err="1">
                <a:latin typeface="TH SarabunPSK"/>
                <a:ea typeface="Calibri"/>
              </a:rPr>
              <a:t>Dalam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ayat</a:t>
            </a:r>
            <a:r>
              <a:rPr lang="en-US" dirty="0">
                <a:latin typeface="TH SarabunPSK"/>
                <a:ea typeface="Calibri"/>
              </a:rPr>
              <a:t> (5), ‘</a:t>
            </a:r>
            <a:r>
              <a:rPr lang="en-US" dirty="0" err="1">
                <a:latin typeface="TH SarabunPSK"/>
                <a:ea typeface="Calibri"/>
              </a:rPr>
              <a:t>lalu</a:t>
            </a:r>
            <a:r>
              <a:rPr lang="en-US" dirty="0">
                <a:latin typeface="TH SarabunPSK"/>
                <a:ea typeface="Calibri"/>
              </a:rPr>
              <a:t>’ </a:t>
            </a:r>
            <a:r>
              <a:rPr lang="en-US" dirty="0" err="1">
                <a:latin typeface="TH SarabunPSK"/>
                <a:ea typeface="Calibri"/>
              </a:rPr>
              <a:t>membawa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maksud</a:t>
            </a:r>
            <a:r>
              <a:rPr lang="en-US" dirty="0">
                <a:latin typeface="TH SarabunPSK"/>
                <a:ea typeface="Calibri"/>
              </a:rPr>
              <a:t> ‘</a:t>
            </a:r>
            <a:r>
              <a:rPr lang="en-US" dirty="0" err="1">
                <a:latin typeface="TH SarabunPSK"/>
                <a:ea typeface="Calibri"/>
              </a:rPr>
              <a:t>sesubah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itu</a:t>
            </a:r>
            <a:r>
              <a:rPr lang="en-US" dirty="0">
                <a:latin typeface="TH SarabunPSK"/>
                <a:ea typeface="Calibri"/>
              </a:rPr>
              <a:t>’ </a:t>
            </a:r>
            <a:r>
              <a:rPr lang="en-US" dirty="0" err="1">
                <a:latin typeface="TH SarabunPSK"/>
                <a:ea typeface="Calibri"/>
              </a:rPr>
              <a:t>atau</a:t>
            </a:r>
            <a:r>
              <a:rPr lang="en-US" dirty="0">
                <a:latin typeface="TH SarabunPSK"/>
                <a:ea typeface="Calibri"/>
              </a:rPr>
              <a:t> ‘</a:t>
            </a:r>
            <a:r>
              <a:rPr lang="en-US" dirty="0" err="1">
                <a:latin typeface="TH SarabunPSK"/>
                <a:ea typeface="Calibri"/>
              </a:rPr>
              <a:t>kemudian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daripada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itu</a:t>
            </a:r>
            <a:r>
              <a:rPr lang="en-US" dirty="0">
                <a:latin typeface="TH SarabunPSK"/>
                <a:ea typeface="Calibri"/>
              </a:rPr>
              <a:t>’. </a:t>
            </a:r>
            <a:r>
              <a:rPr lang="en-US" dirty="0" err="1">
                <a:latin typeface="TH SarabunPSK"/>
                <a:ea typeface="Calibri"/>
              </a:rPr>
              <a:t>Demikian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juga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perkataan</a:t>
            </a:r>
            <a:r>
              <a:rPr lang="en-US" dirty="0">
                <a:latin typeface="TH SarabunPSK"/>
                <a:ea typeface="Calibri"/>
              </a:rPr>
              <a:t> ‘</a:t>
            </a:r>
            <a:r>
              <a:rPr lang="en-US" dirty="0" err="1">
                <a:latin typeface="TH SarabunPSK"/>
                <a:ea typeface="Calibri"/>
              </a:rPr>
              <a:t>kuda</a:t>
            </a:r>
            <a:r>
              <a:rPr lang="en-US" dirty="0">
                <a:latin typeface="TH SarabunPSK"/>
                <a:ea typeface="Calibri"/>
              </a:rPr>
              <a:t>’ yang </a:t>
            </a:r>
            <a:r>
              <a:rPr lang="en-US" dirty="0" err="1">
                <a:latin typeface="TH SarabunPSK"/>
                <a:ea typeface="Calibri"/>
              </a:rPr>
              <a:t>mempunyai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pelbagai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makna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dirty="0" err="1">
                <a:latin typeface="TH SarabunPSK"/>
                <a:ea typeface="Calibri"/>
              </a:rPr>
              <a:t>iaitu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sejenis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binatang</a:t>
            </a:r>
            <a:r>
              <a:rPr lang="en-US" dirty="0">
                <a:latin typeface="TH SarabunPSK"/>
                <a:ea typeface="Calibri"/>
              </a:rPr>
              <a:t> yang </a:t>
            </a:r>
            <a:r>
              <a:rPr lang="en-US" dirty="0" err="1">
                <a:latin typeface="TH SarabunPSK"/>
                <a:ea typeface="Calibri"/>
              </a:rPr>
              <a:t>berkaki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empat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dirty="0" err="1">
                <a:latin typeface="TH SarabunPSK"/>
                <a:ea typeface="Calibri"/>
              </a:rPr>
              <a:t>ukuran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kekuatan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enjing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atau</a:t>
            </a:r>
            <a:r>
              <a:rPr lang="en-US" dirty="0">
                <a:latin typeface="TH SarabunPSK"/>
                <a:ea typeface="Calibri"/>
              </a:rPr>
              <a:t> motor </a:t>
            </a:r>
            <a:r>
              <a:rPr lang="en-US" dirty="0" err="1">
                <a:latin typeface="TH SarabunPSK"/>
                <a:ea typeface="Calibri"/>
              </a:rPr>
              <a:t>dan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nama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buah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H SarabunPSK"/>
                <a:ea typeface="Calibri"/>
              </a:rPr>
              <a:t>catur</a:t>
            </a:r>
            <a:r>
              <a:rPr lang="en-US" dirty="0">
                <a:solidFill>
                  <a:srgbClr val="FF0000"/>
                </a:solidFill>
                <a:latin typeface="TH SarabunPSK"/>
                <a:ea typeface="Calibri"/>
              </a:rPr>
              <a:t>. </a:t>
            </a:r>
            <a:r>
              <a:rPr lang="th-TH" dirty="0">
                <a:solidFill>
                  <a:srgbClr val="FF0000"/>
                </a:solidFill>
                <a:latin typeface="TH SarabunPSK"/>
                <a:ea typeface="Calibri"/>
              </a:rPr>
              <a:t>ตัวหมากรุก</a:t>
            </a:r>
            <a:endParaRPr lang="th-TH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7501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>
                <a:latin typeface="TH SarabunPSK"/>
                <a:ea typeface="Calibri"/>
              </a:rPr>
              <a:t>Jika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terdapat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perkataan</a:t>
            </a:r>
            <a:r>
              <a:rPr lang="en-US" dirty="0">
                <a:latin typeface="TH SarabunPSK"/>
                <a:ea typeface="Calibri"/>
              </a:rPr>
              <a:t> yang </a:t>
            </a:r>
            <a:r>
              <a:rPr lang="en-US" dirty="0" err="1">
                <a:latin typeface="TH SarabunPSK"/>
                <a:ea typeface="Calibri"/>
              </a:rPr>
              <a:t>mempunyai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beberapa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makna</a:t>
            </a:r>
            <a:r>
              <a:rPr lang="en-US" dirty="0">
                <a:latin typeface="TH SarabunPSK"/>
                <a:ea typeface="Calibri"/>
              </a:rPr>
              <a:t> yang </a:t>
            </a:r>
            <a:r>
              <a:rPr lang="en-US" dirty="0" err="1">
                <a:latin typeface="TH SarabunPSK"/>
                <a:ea typeface="Calibri"/>
              </a:rPr>
              <a:t>berkaitan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dirty="0" err="1">
                <a:latin typeface="TH SarabunPSK"/>
                <a:ea typeface="Calibri"/>
              </a:rPr>
              <a:t>sama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ada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secara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b="1" dirty="0" err="1">
                <a:latin typeface="TH SarabunPSK"/>
                <a:ea typeface="Calibri"/>
              </a:rPr>
              <a:t>konseptual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atau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sejarah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dirty="0" err="1">
                <a:latin typeface="TH SarabunPSK"/>
                <a:ea typeface="Calibri"/>
              </a:rPr>
              <a:t>ia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disebut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sebagai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b="1" dirty="0" err="1">
                <a:latin typeface="TH SarabunPSK"/>
                <a:ea typeface="Calibri"/>
              </a:rPr>
              <a:t>polisemi</a:t>
            </a:r>
            <a:r>
              <a:rPr lang="en-US" dirty="0">
                <a:latin typeface="TH SarabunPSK"/>
                <a:ea typeface="Calibri"/>
              </a:rPr>
              <a:t>. </a:t>
            </a:r>
            <a:r>
              <a:rPr lang="en-US" dirty="0" err="1">
                <a:latin typeface="TH SarabunPSK"/>
                <a:ea typeface="Calibri"/>
              </a:rPr>
              <a:t>Dengan</a:t>
            </a:r>
            <a:r>
              <a:rPr lang="en-US" dirty="0">
                <a:latin typeface="TH SarabunPSK"/>
                <a:ea typeface="Calibri"/>
              </a:rPr>
              <a:t> kata lain, </a:t>
            </a:r>
            <a:r>
              <a:rPr lang="en-US" dirty="0" err="1">
                <a:latin typeface="TH SarabunPSK"/>
                <a:ea typeface="Calibri"/>
              </a:rPr>
              <a:t>polisemi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ialah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hubungan</a:t>
            </a:r>
            <a:r>
              <a:rPr lang="en-US" dirty="0">
                <a:latin typeface="TH SarabunPSK"/>
                <a:ea typeface="Calibri"/>
              </a:rPr>
              <a:t> kata </a:t>
            </a:r>
            <a:r>
              <a:rPr lang="en-US" dirty="0" err="1">
                <a:latin typeface="TH SarabunPSK"/>
                <a:ea typeface="Calibri"/>
              </a:rPr>
              <a:t>atau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frasa</a:t>
            </a:r>
            <a:r>
              <a:rPr lang="en-US" dirty="0">
                <a:latin typeface="TH SarabunPSK"/>
                <a:ea typeface="Calibri"/>
              </a:rPr>
              <a:t> yang </a:t>
            </a:r>
            <a:r>
              <a:rPr lang="en-US" dirty="0" err="1">
                <a:latin typeface="TH SarabunPSK"/>
                <a:ea typeface="Calibri"/>
              </a:rPr>
              <a:t>mempunyai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dua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makna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atau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lebih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mempunyai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etimologi</a:t>
            </a:r>
            <a:r>
              <a:rPr lang="en-US" dirty="0">
                <a:latin typeface="TH SarabunPSK"/>
                <a:ea typeface="Calibri"/>
              </a:rPr>
              <a:t> yang </a:t>
            </a:r>
            <a:r>
              <a:rPr lang="en-US" dirty="0" err="1">
                <a:latin typeface="TH SarabunPSK"/>
                <a:ea typeface="Calibri"/>
              </a:rPr>
              <a:t>sama</a:t>
            </a:r>
            <a:r>
              <a:rPr lang="en-US" dirty="0">
                <a:latin typeface="TH SarabunPSK"/>
                <a:ea typeface="Calibri"/>
              </a:rPr>
              <a:t>. </a:t>
            </a:r>
            <a:r>
              <a:rPr lang="en-US" dirty="0" err="1">
                <a:latin typeface="TH SarabunPSK"/>
                <a:ea typeface="Calibri"/>
              </a:rPr>
              <a:t>Dalam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kamus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dirty="0" err="1">
                <a:latin typeface="TH SarabunPSK"/>
                <a:ea typeface="Calibri"/>
              </a:rPr>
              <a:t>tersenarai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banyak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perkataan</a:t>
            </a:r>
            <a:r>
              <a:rPr lang="en-US" dirty="0">
                <a:latin typeface="TH SarabunPSK"/>
                <a:ea typeface="Calibri"/>
              </a:rPr>
              <a:t> yang </a:t>
            </a:r>
            <a:r>
              <a:rPr lang="en-US" dirty="0" err="1">
                <a:latin typeface="TH SarabunPSK"/>
                <a:ea typeface="Calibri"/>
              </a:rPr>
              <a:t>mempunyai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lebih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daripada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satu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definisi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dirty="0" err="1">
                <a:latin typeface="TH SarabunPSK"/>
                <a:ea typeface="Calibri"/>
              </a:rPr>
              <a:t>misalnya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perkataan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b="1" i="1" dirty="0">
                <a:latin typeface="TH SarabunPSK"/>
                <a:ea typeface="Calibri"/>
              </a:rPr>
              <a:t>‘</a:t>
            </a:r>
            <a:r>
              <a:rPr lang="en-US" b="1" i="1" dirty="0" err="1">
                <a:latin typeface="TH SarabunPSK"/>
                <a:ea typeface="Calibri"/>
              </a:rPr>
              <a:t>anak</a:t>
            </a:r>
            <a:r>
              <a:rPr lang="en-US" b="1" i="1" dirty="0">
                <a:latin typeface="TH SarabunPSK"/>
                <a:ea typeface="Calibri"/>
              </a:rPr>
              <a:t>’, ‘</a:t>
            </a:r>
            <a:r>
              <a:rPr lang="en-US" b="1" i="1" dirty="0" err="1">
                <a:latin typeface="TH SarabunPSK"/>
                <a:ea typeface="Calibri"/>
              </a:rPr>
              <a:t>lenguh</a:t>
            </a:r>
            <a:r>
              <a:rPr lang="en-US" b="1" i="1" dirty="0">
                <a:latin typeface="TH SarabunPSK"/>
                <a:ea typeface="Calibri"/>
              </a:rPr>
              <a:t>’ </a:t>
            </a:r>
            <a:r>
              <a:rPr lang="en-US" dirty="0" err="1">
                <a:latin typeface="TH SarabunPSK"/>
                <a:ea typeface="Calibri"/>
              </a:rPr>
              <a:t>dan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b="1" i="1" dirty="0">
                <a:latin typeface="TH SarabunPSK"/>
                <a:ea typeface="Calibri"/>
              </a:rPr>
              <a:t>‘</a:t>
            </a:r>
            <a:r>
              <a:rPr lang="en-US" b="1" i="1" dirty="0" err="1">
                <a:latin typeface="TH SarabunPSK"/>
                <a:ea typeface="Calibri"/>
              </a:rPr>
              <a:t>rawa</a:t>
            </a:r>
            <a:r>
              <a:rPr lang="en-US" b="1" i="1" dirty="0">
                <a:latin typeface="TH SarabunPSK"/>
                <a:ea typeface="Calibri"/>
              </a:rPr>
              <a:t>’. </a:t>
            </a:r>
            <a:r>
              <a:rPr lang="en-US" dirty="0" err="1">
                <a:latin typeface="TH SarabunPSK"/>
                <a:ea typeface="Calibri"/>
              </a:rPr>
              <a:t>Perkataan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ini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disebut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polisemi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kerana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merupaka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bentuk</a:t>
            </a:r>
            <a:r>
              <a:rPr lang="en-US" dirty="0">
                <a:latin typeface="TH SarabunPSK"/>
                <a:ea typeface="Calibri"/>
              </a:rPr>
              <a:t> kata yang </a:t>
            </a:r>
            <a:r>
              <a:rPr lang="en-US" dirty="0" err="1">
                <a:latin typeface="TH SarabunPSK"/>
                <a:ea typeface="Calibri"/>
              </a:rPr>
              <a:t>mempunyai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lebih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daripada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satu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makna</a:t>
            </a:r>
            <a:r>
              <a:rPr lang="en-US" dirty="0">
                <a:latin typeface="TH SarabunPSK"/>
                <a:ea typeface="Calibri"/>
              </a:rPr>
              <a:t> yang </a:t>
            </a:r>
            <a:r>
              <a:rPr lang="en-US" dirty="0" err="1">
                <a:latin typeface="TH SarabunPSK"/>
                <a:ea typeface="Calibri"/>
              </a:rPr>
              <a:t>berkait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rapat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antara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satu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sama</a:t>
            </a:r>
            <a:r>
              <a:rPr lang="en-US" dirty="0">
                <a:latin typeface="TH SarabunPSK"/>
                <a:ea typeface="Calibri"/>
              </a:rPr>
              <a:t> lain.</a:t>
            </a:r>
          </a:p>
          <a:p>
            <a:r>
              <a:rPr lang="en-US" dirty="0">
                <a:solidFill>
                  <a:prstClr val="black"/>
                </a:solidFill>
                <a:latin typeface="TH SarabunPSK"/>
                <a:ea typeface="Calibri"/>
              </a:rPr>
              <a:t>‘</a:t>
            </a:r>
            <a:r>
              <a:rPr lang="en-US" dirty="0" err="1">
                <a:solidFill>
                  <a:prstClr val="black"/>
                </a:solidFill>
                <a:latin typeface="TH SarabunPSK"/>
                <a:ea typeface="Calibri"/>
              </a:rPr>
              <a:t>lenguh</a:t>
            </a:r>
            <a:r>
              <a:rPr lang="en-US" dirty="0">
                <a:solidFill>
                  <a:prstClr val="black"/>
                </a:solidFill>
                <a:latin typeface="TH SarabunPSK"/>
                <a:ea typeface="Calibri"/>
              </a:rPr>
              <a:t>’= </a:t>
            </a:r>
            <a:r>
              <a:rPr lang="en-US" dirty="0" err="1">
                <a:solidFill>
                  <a:prstClr val="black"/>
                </a:solidFill>
                <a:latin typeface="TH SarabunPSK"/>
                <a:ea typeface="Calibri"/>
              </a:rPr>
              <a:t>bunyi</a:t>
            </a:r>
            <a:r>
              <a:rPr lang="en-US" dirty="0">
                <a:solidFill>
                  <a:prstClr val="black"/>
                </a:solidFill>
                <a:latin typeface="TH SarabunPSK"/>
                <a:ea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H SarabunPSK"/>
                <a:ea typeface="Calibri"/>
              </a:rPr>
              <a:t>lembu</a:t>
            </a:r>
            <a:r>
              <a:rPr lang="en-US" dirty="0">
                <a:solidFill>
                  <a:prstClr val="black"/>
                </a:solidFill>
                <a:latin typeface="TH SarabunPSK"/>
                <a:ea typeface="Calibri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TH SarabunPSK"/>
                <a:ea typeface="Calibri"/>
              </a:rPr>
              <a:t>lemah</a:t>
            </a:r>
            <a:r>
              <a:rPr lang="en-US" dirty="0">
                <a:solidFill>
                  <a:prstClr val="black"/>
                </a:solidFill>
                <a:latin typeface="TH SarabunPSK"/>
                <a:ea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H SarabunPSK"/>
                <a:ea typeface="Calibri"/>
              </a:rPr>
              <a:t>anggota</a:t>
            </a:r>
            <a:endParaRPr lang="en-US" dirty="0">
              <a:solidFill>
                <a:prstClr val="black"/>
              </a:solidFill>
              <a:latin typeface="TH SarabunPSK"/>
              <a:ea typeface="Calibri"/>
            </a:endParaRPr>
          </a:p>
          <a:p>
            <a:r>
              <a:rPr lang="en-US" dirty="0" err="1">
                <a:solidFill>
                  <a:prstClr val="black"/>
                </a:solidFill>
                <a:latin typeface="TH SarabunPSK"/>
              </a:rPr>
              <a:t>rawa</a:t>
            </a:r>
            <a:r>
              <a:rPr lang="en-US" dirty="0">
                <a:solidFill>
                  <a:prstClr val="black"/>
                </a:solidFill>
                <a:latin typeface="TH SarabunPSK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TH SarabunPSK"/>
              </a:rPr>
              <a:t>kain</a:t>
            </a:r>
            <a:r>
              <a:rPr lang="en-US" dirty="0">
                <a:solidFill>
                  <a:prstClr val="black"/>
                </a:solidFill>
                <a:latin typeface="TH SarabunPSK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TH SarabunPSK"/>
              </a:rPr>
              <a:t>sj</a:t>
            </a:r>
            <a:r>
              <a:rPr lang="en-US" dirty="0">
                <a:solidFill>
                  <a:prstClr val="black"/>
                </a:solidFill>
                <a:latin typeface="TH SarabunPSK"/>
              </a:rPr>
              <a:t>. </a:t>
            </a:r>
            <a:r>
              <a:rPr lang="en-US" dirty="0" err="1">
                <a:solidFill>
                  <a:prstClr val="black"/>
                </a:solidFill>
                <a:latin typeface="TH SarabunPSK"/>
              </a:rPr>
              <a:t>kain</a:t>
            </a:r>
            <a:r>
              <a:rPr lang="en-US" dirty="0">
                <a:solidFill>
                  <a:prstClr val="black"/>
                </a:solidFill>
                <a:latin typeface="TH SarabunPSK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H SarabunPSK"/>
              </a:rPr>
              <a:t>pelangi</a:t>
            </a:r>
            <a:r>
              <a:rPr lang="en-US" dirty="0">
                <a:solidFill>
                  <a:prstClr val="black"/>
                </a:solidFill>
                <a:latin typeface="TH SarabunPSK"/>
              </a:rPr>
              <a:t> (</a:t>
            </a:r>
            <a:r>
              <a:rPr lang="en-US" dirty="0" err="1">
                <a:solidFill>
                  <a:prstClr val="black"/>
                </a:solidFill>
                <a:latin typeface="TH SarabunPSK"/>
              </a:rPr>
              <a:t>kain</a:t>
            </a:r>
            <a:r>
              <a:rPr lang="en-US" dirty="0">
                <a:solidFill>
                  <a:prstClr val="black"/>
                </a:solidFill>
                <a:latin typeface="TH SarabunPSK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H SarabunPSK"/>
              </a:rPr>
              <a:t>yg</a:t>
            </a:r>
            <a:r>
              <a:rPr lang="en-US" dirty="0">
                <a:solidFill>
                  <a:prstClr val="black"/>
                </a:solidFill>
                <a:latin typeface="TH SarabunPSK"/>
              </a:rPr>
              <a:t>. </a:t>
            </a:r>
            <a:r>
              <a:rPr lang="en-US" dirty="0" err="1">
                <a:solidFill>
                  <a:prstClr val="black"/>
                </a:solidFill>
                <a:latin typeface="TH SarabunPSK"/>
              </a:rPr>
              <a:t>macam-macam</a:t>
            </a:r>
            <a:r>
              <a:rPr lang="en-US" dirty="0">
                <a:solidFill>
                  <a:prstClr val="black"/>
                </a:solidFill>
                <a:latin typeface="TH SarabunPSK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H SarabunPSK"/>
              </a:rPr>
              <a:t>warnanya</a:t>
            </a:r>
            <a:r>
              <a:rPr lang="en-US" dirty="0">
                <a:solidFill>
                  <a:prstClr val="black"/>
                </a:solidFill>
                <a:latin typeface="TH SarabunPSK"/>
              </a:rPr>
              <a:t>)</a:t>
            </a:r>
          </a:p>
          <a:p>
            <a:r>
              <a:rPr lang="en-US" dirty="0">
                <a:solidFill>
                  <a:prstClr val="black"/>
                </a:solidFill>
                <a:latin typeface="TH SarabunPSK"/>
              </a:rPr>
              <a:t>       = </a:t>
            </a:r>
            <a:r>
              <a:rPr lang="en-US" dirty="0" err="1">
                <a:solidFill>
                  <a:prstClr val="black"/>
                </a:solidFill>
                <a:latin typeface="TH SarabunPSK"/>
              </a:rPr>
              <a:t>burung</a:t>
            </a:r>
            <a:r>
              <a:rPr lang="en-US" dirty="0">
                <a:solidFill>
                  <a:prstClr val="black"/>
                </a:solidFill>
                <a:latin typeface="TH SarabunPSK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TH SarabunPSK"/>
              </a:rPr>
              <a:t>sj</a:t>
            </a:r>
            <a:r>
              <a:rPr lang="en-US" dirty="0">
                <a:solidFill>
                  <a:prstClr val="black"/>
                </a:solidFill>
                <a:latin typeface="TH SarabunPSK"/>
              </a:rPr>
              <a:t>. </a:t>
            </a:r>
            <a:r>
              <a:rPr lang="en-US" dirty="0" err="1">
                <a:solidFill>
                  <a:prstClr val="black"/>
                </a:solidFill>
                <a:latin typeface="TH SarabunPSK"/>
              </a:rPr>
              <a:t>burung</a:t>
            </a:r>
            <a:r>
              <a:rPr lang="en-US" dirty="0">
                <a:solidFill>
                  <a:prstClr val="black"/>
                </a:solidFill>
                <a:latin typeface="TH SarabunPSK"/>
              </a:rPr>
              <a:t>, </a:t>
            </a:r>
          </a:p>
          <a:p>
            <a:r>
              <a:rPr lang="en-US" dirty="0">
                <a:solidFill>
                  <a:prstClr val="black"/>
                </a:solidFill>
                <a:latin typeface="TH SarabunPSK"/>
              </a:rPr>
              <a:t>          </a:t>
            </a:r>
            <a:r>
              <a:rPr lang="en-US" dirty="0" err="1">
                <a:solidFill>
                  <a:prstClr val="black"/>
                </a:solidFill>
                <a:latin typeface="TH SarabunPSK"/>
              </a:rPr>
              <a:t>sj</a:t>
            </a:r>
            <a:r>
              <a:rPr lang="en-US" dirty="0">
                <a:solidFill>
                  <a:prstClr val="black"/>
                </a:solidFill>
                <a:latin typeface="TH SarabunPSK"/>
              </a:rPr>
              <a:t>. </a:t>
            </a:r>
            <a:r>
              <a:rPr lang="en-US" dirty="0" err="1">
                <a:solidFill>
                  <a:prstClr val="black"/>
                </a:solidFill>
                <a:latin typeface="TH SarabunPSK"/>
              </a:rPr>
              <a:t>tumbuhan</a:t>
            </a:r>
            <a:r>
              <a:rPr lang="en-US" dirty="0">
                <a:solidFill>
                  <a:prstClr val="black"/>
                </a:solidFill>
                <a:latin typeface="TH SarabunPSK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TH SarabunPSK"/>
              </a:rPr>
              <a:t>dan</a:t>
            </a:r>
            <a:r>
              <a:rPr lang="en-US" dirty="0">
                <a:solidFill>
                  <a:prstClr val="black"/>
                </a:solidFill>
                <a:latin typeface="TH SarabunPSK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TH SarabunPSK"/>
              </a:rPr>
              <a:t>sebagai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28087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503920" cy="4572000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latin typeface="TH SarabunPSK"/>
                <a:ea typeface="Calibri"/>
              </a:rPr>
              <a:t>Sebagai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cotoh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dirty="0" err="1">
                <a:latin typeface="TH SarabunPSK"/>
                <a:ea typeface="Calibri"/>
              </a:rPr>
              <a:t>perkataan</a:t>
            </a:r>
            <a:r>
              <a:rPr lang="en-US" dirty="0">
                <a:latin typeface="TH SarabunPSK"/>
                <a:ea typeface="Calibri"/>
              </a:rPr>
              <a:t> ‘</a:t>
            </a:r>
            <a:r>
              <a:rPr lang="en-US" dirty="0" err="1">
                <a:latin typeface="TH SarabunPSK"/>
                <a:ea typeface="Calibri"/>
              </a:rPr>
              <a:t>anak</a:t>
            </a:r>
            <a:r>
              <a:rPr lang="en-US" dirty="0">
                <a:latin typeface="TH SarabunPSK"/>
                <a:ea typeface="Calibri"/>
              </a:rPr>
              <a:t>’ </a:t>
            </a:r>
            <a:r>
              <a:rPr lang="en-US" dirty="0" err="1">
                <a:latin typeface="TH SarabunPSK"/>
                <a:ea typeface="Calibri"/>
              </a:rPr>
              <a:t>merupakan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homonim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kerana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ia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mempunyai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makna</a:t>
            </a:r>
            <a:r>
              <a:rPr lang="en-US" dirty="0">
                <a:latin typeface="TH SarabunPSK"/>
                <a:ea typeface="Calibri"/>
              </a:rPr>
              <a:t> yang </a:t>
            </a:r>
            <a:r>
              <a:rPr lang="en-US" dirty="0" err="1">
                <a:latin typeface="TH SarabunPSK"/>
                <a:ea typeface="Calibri"/>
              </a:rPr>
              <a:t>berbeza-beza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apabila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digunakan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dalam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ayat</a:t>
            </a:r>
            <a:r>
              <a:rPr lang="en-US" dirty="0">
                <a:latin typeface="TH SarabunPSK"/>
                <a:ea typeface="Calibri"/>
              </a:rPr>
              <a:t>. </a:t>
            </a:r>
            <a:r>
              <a:rPr lang="en-US" dirty="0" err="1">
                <a:latin typeface="TH SarabunPSK"/>
                <a:ea typeface="Calibri"/>
              </a:rPr>
              <a:t>Dalam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kamus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dirty="0" err="1">
                <a:latin typeface="TH SarabunPSK"/>
                <a:ea typeface="Calibri"/>
              </a:rPr>
              <a:t>homonim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ditunjukkan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dengan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menggunakan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nombor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seperti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merikut</a:t>
            </a:r>
            <a:r>
              <a:rPr lang="en-US" dirty="0">
                <a:latin typeface="TH SarabunPSK"/>
                <a:ea typeface="Calibri"/>
              </a:rPr>
              <a:t>: </a:t>
            </a:r>
          </a:p>
          <a:p>
            <a:r>
              <a:rPr lang="en-US" dirty="0">
                <a:latin typeface="TH SarabunPSK"/>
                <a:ea typeface="Calibri"/>
              </a:rPr>
              <a:t>1. </a:t>
            </a:r>
            <a:r>
              <a:rPr lang="en-US" dirty="0" err="1">
                <a:latin typeface="TH SarabunPSK"/>
                <a:ea typeface="Calibri"/>
              </a:rPr>
              <a:t>manusia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atau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binatang</a:t>
            </a:r>
            <a:r>
              <a:rPr lang="en-US" dirty="0">
                <a:latin typeface="TH SarabunPSK"/>
                <a:ea typeface="Calibri"/>
              </a:rPr>
              <a:t> yang </a:t>
            </a:r>
            <a:r>
              <a:rPr lang="en-US" dirty="0" err="1">
                <a:latin typeface="TH SarabunPSK"/>
                <a:ea typeface="Calibri"/>
              </a:rPr>
              <a:t>masih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dalam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kandungan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atau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baru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lahir</a:t>
            </a:r>
            <a:r>
              <a:rPr lang="en-US" dirty="0">
                <a:latin typeface="TH SarabunPSK"/>
                <a:ea typeface="Calibri"/>
              </a:rPr>
              <a:t>, </a:t>
            </a:r>
          </a:p>
          <a:p>
            <a:r>
              <a:rPr lang="en-US" dirty="0">
                <a:latin typeface="TH SarabunPSK"/>
                <a:ea typeface="Calibri"/>
              </a:rPr>
              <a:t>2. </a:t>
            </a:r>
            <a:r>
              <a:rPr lang="en-US" dirty="0" err="1">
                <a:latin typeface="TH SarabunPSK"/>
                <a:ea typeface="Calibri"/>
              </a:rPr>
              <a:t>kanak-kanak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atau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budak</a:t>
            </a:r>
            <a:r>
              <a:rPr lang="en-US" dirty="0">
                <a:latin typeface="TH SarabunPSK"/>
                <a:ea typeface="Calibri"/>
              </a:rPr>
              <a:t>,</a:t>
            </a:r>
          </a:p>
          <a:p>
            <a:r>
              <a:rPr lang="en-US" dirty="0">
                <a:latin typeface="TH SarabunPSK"/>
                <a:ea typeface="Calibri"/>
              </a:rPr>
              <a:t>3. </a:t>
            </a:r>
            <a:r>
              <a:rPr lang="en-US" dirty="0" err="1">
                <a:latin typeface="TH SarabunPSK"/>
                <a:ea typeface="Calibri"/>
              </a:rPr>
              <a:t>pokok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kecil</a:t>
            </a:r>
            <a:r>
              <a:rPr lang="en-US" dirty="0">
                <a:latin typeface="TH SarabunPSK"/>
                <a:ea typeface="Calibri"/>
              </a:rPr>
              <a:t> yang </a:t>
            </a:r>
            <a:r>
              <a:rPr lang="en-US" dirty="0" err="1">
                <a:latin typeface="TH SarabunPSK"/>
                <a:ea typeface="Calibri"/>
              </a:rPr>
              <a:t>baru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tumbuh</a:t>
            </a:r>
            <a:r>
              <a:rPr lang="en-US" dirty="0">
                <a:latin typeface="TH SarabunPSK"/>
                <a:ea typeface="Calibri"/>
              </a:rPr>
              <a:t> ban </a:t>
            </a:r>
            <a:r>
              <a:rPr lang="en-US" dirty="0" err="1">
                <a:latin typeface="TH SarabunPSK"/>
                <a:ea typeface="Calibri"/>
              </a:rPr>
              <a:t>sebagainya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seperti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tercatat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dalam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kamus</a:t>
            </a:r>
            <a:r>
              <a:rPr lang="en-US" dirty="0">
                <a:latin typeface="TH SarabunPSK"/>
                <a:ea typeface="Calibri"/>
              </a:rPr>
              <a:t>. </a:t>
            </a:r>
          </a:p>
          <a:p>
            <a:pPr marL="0" indent="0">
              <a:buNone/>
            </a:pPr>
            <a:r>
              <a:rPr lang="en-US" dirty="0" err="1">
                <a:latin typeface="TH SarabunPSK"/>
                <a:ea typeface="Calibri"/>
              </a:rPr>
              <a:t>Perkataan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ini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juga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merupakan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polisemi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kerana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ia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mempunyai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makna</a:t>
            </a:r>
            <a:r>
              <a:rPr lang="en-US" dirty="0">
                <a:latin typeface="TH SarabunPSK"/>
                <a:ea typeface="Calibri"/>
              </a:rPr>
              <a:t> yang lain, </a:t>
            </a:r>
            <a:r>
              <a:rPr lang="en-US" dirty="0" err="1">
                <a:latin typeface="TH SarabunPSK"/>
                <a:ea typeface="Calibri"/>
              </a:rPr>
              <a:t>iaitu</a:t>
            </a:r>
            <a:r>
              <a:rPr lang="en-US" dirty="0">
                <a:latin typeface="TH SarabunPSK"/>
                <a:ea typeface="Calibri"/>
              </a:rPr>
              <a:t> ‘</a:t>
            </a:r>
            <a:r>
              <a:rPr lang="en-US" dirty="0" err="1">
                <a:latin typeface="TH SarabunPSK"/>
                <a:ea typeface="Calibri"/>
              </a:rPr>
              <a:t>sejenis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tumbuhan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atau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pokok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memanjat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i="1" dirty="0">
                <a:latin typeface="TH SarabunPSK"/>
                <a:ea typeface="Calibri"/>
              </a:rPr>
              <a:t>(</a:t>
            </a:r>
            <a:r>
              <a:rPr lang="en-US" i="1" dirty="0" err="1">
                <a:latin typeface="TH SarabunPSK"/>
                <a:ea typeface="Calibri"/>
              </a:rPr>
              <a:t>Ventilago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i="1" dirty="0" err="1">
                <a:latin typeface="TH SarabunPSK"/>
                <a:ea typeface="Calibri"/>
              </a:rPr>
              <a:t>oblongifodia</a:t>
            </a:r>
            <a:r>
              <a:rPr lang="en-US" dirty="0">
                <a:latin typeface="TH SarabunPSK"/>
                <a:ea typeface="Calibri"/>
              </a:rPr>
              <a:t>)’. </a:t>
            </a:r>
            <a:r>
              <a:rPr lang="en-US" dirty="0" err="1">
                <a:latin typeface="TH SarabunPSK"/>
                <a:ea typeface="Calibri"/>
              </a:rPr>
              <a:t>Ia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juga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mempunyai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satu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lagi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makna</a:t>
            </a:r>
            <a:r>
              <a:rPr lang="en-US" dirty="0">
                <a:latin typeface="TH SarabunPSK"/>
                <a:ea typeface="Calibri"/>
              </a:rPr>
              <a:t> yang </a:t>
            </a:r>
            <a:r>
              <a:rPr lang="en-US" dirty="0" err="1">
                <a:latin typeface="TH SarabunPSK"/>
                <a:ea typeface="Calibri"/>
              </a:rPr>
              <a:t>merujuk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kepada</a:t>
            </a:r>
            <a:r>
              <a:rPr lang="en-US" dirty="0">
                <a:latin typeface="TH SarabunPSK"/>
                <a:ea typeface="Calibri"/>
              </a:rPr>
              <a:t> ‘</a:t>
            </a:r>
            <a:r>
              <a:rPr lang="en-US" dirty="0" err="1">
                <a:latin typeface="TH SarabunPSK"/>
                <a:ea typeface="Calibri"/>
              </a:rPr>
              <a:t>sejenis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ikan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laut</a:t>
            </a:r>
            <a:r>
              <a:rPr lang="en-US" dirty="0">
                <a:latin typeface="TH SarabunPSK"/>
                <a:ea typeface="Calibri"/>
              </a:rPr>
              <a:t> (</a:t>
            </a:r>
            <a:r>
              <a:rPr lang="en-US" i="1" dirty="0" err="1">
                <a:latin typeface="TH SarabunPSK"/>
                <a:ea typeface="Calibri"/>
              </a:rPr>
              <a:t>Epinephelus</a:t>
            </a:r>
            <a:r>
              <a:rPr lang="en-US" i="1" dirty="0">
                <a:latin typeface="TH SarabunPSK"/>
                <a:ea typeface="Calibri"/>
              </a:rPr>
              <a:t> </a:t>
            </a:r>
            <a:r>
              <a:rPr lang="en-US" i="1" dirty="0" err="1">
                <a:latin typeface="TH SarabunPSK"/>
                <a:ea typeface="Calibri"/>
              </a:rPr>
              <a:t>amdlycephalus</a:t>
            </a:r>
            <a:r>
              <a:rPr lang="en-US" dirty="0">
                <a:latin typeface="TH SarabunPSK"/>
                <a:ea typeface="Calibri"/>
              </a:rPr>
              <a:t>)’. </a:t>
            </a:r>
            <a:r>
              <a:rPr lang="en-US" dirty="0" err="1">
                <a:latin typeface="TH SarabunPSK"/>
                <a:ea typeface="Calibri"/>
              </a:rPr>
              <a:t>Dalam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kamus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polisemi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ditunjukkan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sebagai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entri</a:t>
            </a:r>
            <a:r>
              <a:rPr lang="en-US" dirty="0">
                <a:latin typeface="TH SarabunPSK"/>
                <a:ea typeface="Calibri"/>
              </a:rPr>
              <a:t> yang </a:t>
            </a:r>
            <a:r>
              <a:rPr lang="en-US" dirty="0" err="1">
                <a:latin typeface="TH SarabunPSK"/>
                <a:ea typeface="Calibri"/>
              </a:rPr>
              <a:t>berbeza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menggunakan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mombur</a:t>
            </a:r>
            <a:r>
              <a:rPr lang="en-US" dirty="0">
                <a:latin typeface="TH SarabunPSK"/>
                <a:ea typeface="Calibri"/>
              </a:rPr>
              <a:t> ‘I’,‘II’,‘IV’ </a:t>
            </a:r>
            <a:r>
              <a:rPr lang="en-US" dirty="0" err="1">
                <a:latin typeface="TH SarabunPSK"/>
                <a:ea typeface="Calibri"/>
              </a:rPr>
              <a:t>dan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sebagainya</a:t>
            </a:r>
            <a:r>
              <a:rPr lang="en-US" dirty="0">
                <a:latin typeface="TH SarabunPSK"/>
                <a:ea typeface="Calibri"/>
              </a:rPr>
              <a:t>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734119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503920" cy="4572000"/>
          </a:xfrm>
        </p:spPr>
        <p:txBody>
          <a:bodyPr>
            <a:normAutofit/>
          </a:bodyPr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H SarabunPSK"/>
                <a:ea typeface="Calibri"/>
                <a:cs typeface="Cordia New"/>
              </a:rPr>
              <a:t>Salah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satu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ciri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homonim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ialah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homonim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bersifat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homograf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iaitu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perkataan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tersebut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mempunyai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kesamaan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bentuk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ejaan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tetapi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tidak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sama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dari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segi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sebutan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makna</a:t>
            </a:r>
            <a:r>
              <a:rPr lang="en-US" dirty="0">
                <a:latin typeface="TH SarabunPSK"/>
                <a:ea typeface="Calibri"/>
                <a:cs typeface="Cordia New"/>
              </a:rPr>
              <a:t>.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sebagai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contoh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perkataan</a:t>
            </a:r>
            <a:r>
              <a:rPr lang="en-US" dirty="0">
                <a:latin typeface="TH SarabunPSK"/>
                <a:ea typeface="Calibri"/>
                <a:cs typeface="Cordia New"/>
              </a:rPr>
              <a:t> ‘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perang</a:t>
            </a:r>
            <a:r>
              <a:rPr lang="en-US" dirty="0">
                <a:latin typeface="TH SarabunPSK"/>
                <a:ea typeface="Calibri"/>
                <a:cs typeface="Cordia New"/>
              </a:rPr>
              <a:t>’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dan</a:t>
            </a:r>
            <a:r>
              <a:rPr lang="en-US" dirty="0">
                <a:latin typeface="TH SarabunPSK"/>
                <a:ea typeface="Calibri"/>
                <a:cs typeface="Cordia New"/>
              </a:rPr>
              <a:t> ‘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semak</a:t>
            </a:r>
            <a:r>
              <a:rPr lang="en-US" dirty="0">
                <a:latin typeface="TH SarabunPSK"/>
                <a:ea typeface="Calibri"/>
                <a:cs typeface="Cordia New"/>
              </a:rPr>
              <a:t>’ yang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berikut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mempunyai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sebutan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makna</a:t>
            </a:r>
            <a:r>
              <a:rPr lang="en-US" dirty="0">
                <a:latin typeface="TH SarabunPSK"/>
                <a:ea typeface="Calibri"/>
                <a:cs typeface="Cordia New"/>
              </a:rPr>
              <a:t> yang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berbeza</a:t>
            </a:r>
            <a:r>
              <a:rPr lang="en-US" dirty="0">
                <a:latin typeface="TH SarabunPSK"/>
                <a:ea typeface="Calibri"/>
                <a:cs typeface="Cordia New"/>
              </a:rPr>
              <a:t>:</a:t>
            </a:r>
            <a:endParaRPr lang="en-US" sz="2000" dirty="0">
              <a:ea typeface="Calibri"/>
              <a:cs typeface="Cordia New"/>
            </a:endParaRPr>
          </a:p>
          <a:p>
            <a:pPr lvl="0" algn="thaiDist">
              <a:lnSpc>
                <a:spcPct val="107000"/>
              </a:lnSpc>
              <a:buFont typeface="Symbol"/>
              <a:buChar char=""/>
            </a:pPr>
            <a:r>
              <a:rPr lang="en-US" dirty="0" err="1">
                <a:latin typeface="TH SarabunPSK"/>
                <a:ea typeface="Calibri"/>
                <a:cs typeface="Cordia New"/>
              </a:rPr>
              <a:t>Perang</a:t>
            </a:r>
            <a:r>
              <a:rPr lang="en-US" dirty="0">
                <a:latin typeface="TH SarabunPSK"/>
                <a:ea typeface="Calibri"/>
                <a:cs typeface="Cordia New"/>
              </a:rPr>
              <a:t> […….] ---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perkelahin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atau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pertempuran</a:t>
            </a:r>
            <a:endParaRPr lang="en-US" sz="2000" dirty="0">
              <a:ea typeface="Calibri"/>
              <a:cs typeface="Cordia New"/>
            </a:endParaRPr>
          </a:p>
          <a:p>
            <a:pPr lvl="0" algn="thaiDist">
              <a:lnSpc>
                <a:spcPct val="107000"/>
              </a:lnSpc>
              <a:spcAft>
                <a:spcPts val="800"/>
              </a:spcAft>
              <a:buFont typeface="Symbol"/>
              <a:buChar char=""/>
            </a:pPr>
            <a:r>
              <a:rPr lang="en-US" dirty="0" err="1">
                <a:latin typeface="TH SarabunPSK"/>
                <a:ea typeface="Calibri"/>
                <a:cs typeface="Cordia New"/>
              </a:rPr>
              <a:t>Perang</a:t>
            </a:r>
            <a:r>
              <a:rPr lang="en-US" dirty="0">
                <a:latin typeface="TH SarabunPSK"/>
                <a:ea typeface="Calibri"/>
                <a:cs typeface="Cordia New"/>
              </a:rPr>
              <a:t> [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peran</a:t>
            </a:r>
            <a:r>
              <a:rPr lang="en-US" dirty="0">
                <a:latin typeface="TH SarabunPSK"/>
                <a:ea typeface="Calibri"/>
                <a:cs typeface="Cordia New"/>
              </a:rPr>
              <a:t>] ---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warna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merah</a:t>
            </a:r>
            <a:r>
              <a:rPr lang="en-US" dirty="0">
                <a:latin typeface="TH SarabunPSK"/>
                <a:ea typeface="Calibri"/>
                <a:cs typeface="Cordia New"/>
              </a:rPr>
              <a:t> yang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kekuning-kuningan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th-TH" dirty="0">
                <a:latin typeface="TH SarabunPSK"/>
                <a:ea typeface="Calibri"/>
                <a:cs typeface="Cordia New"/>
              </a:rPr>
              <a:t>สีน้ำตาล</a:t>
            </a:r>
            <a:endParaRPr lang="en-US" sz="2000" dirty="0">
              <a:ea typeface="Calibri"/>
              <a:cs typeface="Cordia New"/>
            </a:endParaRPr>
          </a:p>
          <a:p>
            <a:pPr lvl="0" algn="thaiDist">
              <a:lnSpc>
                <a:spcPct val="107000"/>
              </a:lnSpc>
              <a:buFont typeface="Symbol"/>
              <a:buChar char=""/>
            </a:pPr>
            <a:r>
              <a:rPr lang="en-US" dirty="0" err="1">
                <a:latin typeface="TH SarabunPSK"/>
                <a:ea typeface="Calibri"/>
                <a:cs typeface="Cordia New"/>
              </a:rPr>
              <a:t>Semak</a:t>
            </a:r>
            <a:r>
              <a:rPr lang="en-US" dirty="0">
                <a:latin typeface="TH SarabunPSK"/>
                <a:ea typeface="Calibri"/>
                <a:cs typeface="Cordia New"/>
              </a:rPr>
              <a:t> [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sema</a:t>
            </a:r>
            <a:r>
              <a:rPr lang="en-US" dirty="0">
                <a:latin typeface="TH SarabunPSK"/>
                <a:ea typeface="Calibri"/>
                <a:cs typeface="Cordia New"/>
              </a:rPr>
              <a:t>?] ---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meneliti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atau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mengkaji</a:t>
            </a:r>
            <a:endParaRPr lang="en-US" sz="2000" dirty="0">
              <a:ea typeface="Calibri"/>
              <a:cs typeface="Cordia New"/>
            </a:endParaRPr>
          </a:p>
          <a:p>
            <a:pPr lvl="0" algn="thaiDist">
              <a:lnSpc>
                <a:spcPct val="107000"/>
              </a:lnSpc>
              <a:spcAft>
                <a:spcPts val="800"/>
              </a:spcAft>
              <a:buFont typeface="Symbol"/>
              <a:buChar char=""/>
            </a:pPr>
            <a:r>
              <a:rPr lang="en-US" dirty="0" err="1">
                <a:latin typeface="TH SarabunPSK"/>
                <a:ea typeface="Calibri"/>
                <a:cs typeface="Cordia New"/>
              </a:rPr>
              <a:t>Semak</a:t>
            </a:r>
            <a:r>
              <a:rPr lang="en-US" dirty="0">
                <a:latin typeface="TH SarabunPSK"/>
                <a:ea typeface="Calibri"/>
                <a:cs typeface="Cordia New"/>
              </a:rPr>
              <a:t> […..] ---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tumbuhan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kecil-kecil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rendah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belukar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kecil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rendah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497118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4.</a:t>
            </a:r>
            <a:r>
              <a:rPr lang="en-US" b="1" dirty="0">
                <a:solidFill>
                  <a:schemeClr val="tx1"/>
                </a:solidFill>
                <a:latin typeface="TH SarabunPSK"/>
                <a:ea typeface="Calibri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H SarabunPSK"/>
                <a:ea typeface="Calibri"/>
              </a:rPr>
              <a:t>Hiponimi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H SarabunPSK"/>
                <a:ea typeface="Calibri"/>
                <a:cs typeface="Cordia New"/>
              </a:rPr>
              <a:t>Hiponimi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merujuk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kepada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hubungan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antara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hiponim</a:t>
            </a:r>
            <a:r>
              <a:rPr lang="en-US" dirty="0">
                <a:latin typeface="TH SarabunPSK"/>
                <a:ea typeface="Calibri"/>
                <a:cs typeface="Cordia New"/>
              </a:rPr>
              <a:t>.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Hiponim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ialah</a:t>
            </a:r>
            <a:r>
              <a:rPr lang="en-US" dirty="0">
                <a:latin typeface="TH SarabunPSK"/>
                <a:ea typeface="Calibri"/>
                <a:cs typeface="Cordia New"/>
              </a:rPr>
              <a:t> kata yang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maknanya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terangkum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dalam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makna</a:t>
            </a:r>
            <a:r>
              <a:rPr lang="en-US" dirty="0">
                <a:latin typeface="TH SarabunPSK"/>
                <a:ea typeface="Calibri"/>
                <a:cs typeface="Cordia New"/>
              </a:rPr>
              <a:t> kata yang lain.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Sebagai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contoh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melur</a:t>
            </a:r>
            <a:r>
              <a:rPr lang="en-US" b="1" dirty="0">
                <a:latin typeface="TH SarabunPSK"/>
                <a:ea typeface="Calibri"/>
                <a:cs typeface="Cordia New"/>
              </a:rPr>
              <a:t>, 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mawar</a:t>
            </a:r>
            <a:r>
              <a:rPr lang="en-US" b="1" dirty="0">
                <a:latin typeface="TH SarabunPSK"/>
                <a:ea typeface="Calibri"/>
                <a:cs typeface="Cordia New"/>
              </a:rPr>
              <a:t>, 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melati</a:t>
            </a:r>
            <a:r>
              <a:rPr lang="en-US" b="1" dirty="0">
                <a:latin typeface="TH SarabunPSK"/>
                <a:ea typeface="Calibri"/>
                <a:cs typeface="Cordia New"/>
              </a:rPr>
              <a:t>, 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kemboja</a:t>
            </a:r>
            <a:r>
              <a:rPr lang="en-US" b="1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dan</a:t>
            </a:r>
            <a:r>
              <a:rPr lang="en-US" b="1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campaka</a:t>
            </a:r>
            <a:r>
              <a:rPr lang="en-US" b="1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ialah</a:t>
            </a:r>
            <a:r>
              <a:rPr lang="en-US" b="1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hionim</a:t>
            </a:r>
            <a:r>
              <a:rPr lang="en-US" b="1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kepada</a:t>
            </a:r>
            <a:r>
              <a:rPr lang="en-US" b="1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bunga</a:t>
            </a:r>
            <a:r>
              <a:rPr lang="en-US" b="1" dirty="0">
                <a:latin typeface="TH SarabunPSK"/>
                <a:ea typeface="Calibri"/>
                <a:cs typeface="Cordia New"/>
              </a:rPr>
              <a:t>.</a:t>
            </a: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err="1">
                <a:latin typeface="TH SarabunPSK"/>
                <a:ea typeface="Calibri"/>
                <a:cs typeface="Cordia New"/>
              </a:rPr>
              <a:t>Buahan</a:t>
            </a:r>
            <a:r>
              <a:rPr lang="en-US" sz="2000" b="1" dirty="0">
                <a:latin typeface="TH SarabunPSK"/>
                <a:ea typeface="Calibri"/>
                <a:cs typeface="Cordia New"/>
              </a:rPr>
              <a:t> = </a:t>
            </a:r>
            <a:r>
              <a:rPr lang="en-US" sz="2000" b="1" dirty="0" err="1">
                <a:latin typeface="TH SarabunPSK"/>
                <a:ea typeface="Calibri"/>
                <a:cs typeface="Cordia New"/>
              </a:rPr>
              <a:t>duarian</a:t>
            </a:r>
            <a:r>
              <a:rPr lang="en-US" sz="2000" b="1" dirty="0">
                <a:latin typeface="TH SarabunPSK"/>
                <a:ea typeface="Calibri"/>
                <a:cs typeface="Cordia New"/>
              </a:rPr>
              <a:t> </a:t>
            </a:r>
            <a:r>
              <a:rPr lang="en-US" sz="2000" b="1" dirty="0" err="1">
                <a:latin typeface="TH SarabunPSK"/>
                <a:ea typeface="Calibri"/>
                <a:cs typeface="Cordia New"/>
              </a:rPr>
              <a:t>rambutan</a:t>
            </a:r>
            <a:endParaRPr lang="en-US" sz="2000" b="1" dirty="0">
              <a:latin typeface="TH SarabunPSK"/>
              <a:ea typeface="Calibri"/>
              <a:cs typeface="Cordia New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err="1">
                <a:latin typeface="TH SarabunPSK"/>
                <a:ea typeface="Calibri"/>
                <a:cs typeface="Cordia New"/>
              </a:rPr>
              <a:t>Universiti</a:t>
            </a:r>
            <a:r>
              <a:rPr lang="en-US" sz="2000" b="1" dirty="0">
                <a:latin typeface="TH SarabunPSK"/>
                <a:ea typeface="Calibri"/>
                <a:cs typeface="Cordia New"/>
              </a:rPr>
              <a:t> = </a:t>
            </a:r>
            <a:r>
              <a:rPr lang="en-US" sz="2000" b="1" dirty="0" err="1">
                <a:latin typeface="TH SarabunPSK"/>
                <a:ea typeface="Calibri"/>
                <a:cs typeface="Cordia New"/>
              </a:rPr>
              <a:t>Psu</a:t>
            </a:r>
            <a:r>
              <a:rPr lang="en-US" sz="2000" b="1" dirty="0">
                <a:latin typeface="TH SarabunPSK"/>
                <a:ea typeface="Calibri"/>
                <a:cs typeface="Cordia New"/>
              </a:rPr>
              <a:t>, </a:t>
            </a:r>
            <a:r>
              <a:rPr lang="en-US" sz="2000" b="1" dirty="0" err="1">
                <a:latin typeface="TH SarabunPSK"/>
                <a:ea typeface="Calibri"/>
                <a:cs typeface="Cordia New"/>
              </a:rPr>
              <a:t>yru</a:t>
            </a:r>
            <a:r>
              <a:rPr lang="en-US" sz="2000" b="1" dirty="0">
                <a:latin typeface="TH SarabunPSK"/>
                <a:ea typeface="Calibri"/>
                <a:cs typeface="Cordia New"/>
              </a:rPr>
              <a:t> MFN</a:t>
            </a:r>
            <a:endParaRPr lang="en-US" sz="2000" b="1" dirty="0"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21661164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50392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>
                <a:latin typeface="TH SarabunPSK"/>
                <a:ea typeface="Calibri"/>
              </a:rPr>
              <a:t>Secara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umumnya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dirty="0" err="1">
                <a:latin typeface="TH SarabunPSK"/>
                <a:ea typeface="Calibri"/>
              </a:rPr>
              <a:t>hiponim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merupakan</a:t>
            </a:r>
            <a:r>
              <a:rPr lang="en-US" dirty="0">
                <a:latin typeface="TH SarabunPSK"/>
                <a:ea typeface="Calibri"/>
              </a:rPr>
              <a:t> kata </a:t>
            </a:r>
            <a:r>
              <a:rPr lang="en-US" dirty="0" err="1">
                <a:latin typeface="TH SarabunPSK"/>
                <a:ea typeface="Calibri"/>
              </a:rPr>
              <a:t>umum</a:t>
            </a:r>
            <a:r>
              <a:rPr lang="en-US" dirty="0">
                <a:latin typeface="TH SarabunPSK"/>
                <a:ea typeface="Calibri"/>
              </a:rPr>
              <a:t> yang </a:t>
            </a:r>
            <a:r>
              <a:rPr lang="en-US" dirty="0" err="1">
                <a:latin typeface="TH SarabunPSK"/>
                <a:ea typeface="Calibri"/>
              </a:rPr>
              <a:t>mempunyai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hubungan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kekuluargaan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dengan</a:t>
            </a:r>
            <a:r>
              <a:rPr lang="en-US" dirty="0">
                <a:latin typeface="TH SarabunPSK"/>
                <a:ea typeface="Calibri"/>
              </a:rPr>
              <a:t> kata-kata yang </a:t>
            </a:r>
            <a:r>
              <a:rPr lang="en-US" dirty="0" err="1">
                <a:latin typeface="TH SarabunPSK"/>
                <a:ea typeface="Calibri"/>
              </a:rPr>
              <a:t>lebih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khurus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atau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dalam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arti</a:t>
            </a:r>
            <a:r>
              <a:rPr lang="en-US" dirty="0">
                <a:latin typeface="TH SarabunPSK"/>
                <a:ea typeface="Calibri"/>
              </a:rPr>
              <a:t> kata lain </a:t>
            </a:r>
            <a:r>
              <a:rPr lang="en-US" dirty="0" err="1">
                <a:latin typeface="TH SarabunPSK"/>
                <a:ea typeface="Calibri"/>
              </a:rPr>
              <a:t>ialah</a:t>
            </a:r>
            <a:r>
              <a:rPr lang="en-US" dirty="0">
                <a:latin typeface="TH SarabunPSK"/>
                <a:ea typeface="Calibri"/>
              </a:rPr>
              <a:t> kata </a:t>
            </a:r>
            <a:r>
              <a:rPr lang="en-US" dirty="0" err="1">
                <a:latin typeface="TH SarabunPSK"/>
                <a:ea typeface="Calibri"/>
              </a:rPr>
              <a:t>umum</a:t>
            </a:r>
            <a:r>
              <a:rPr lang="en-US" dirty="0">
                <a:latin typeface="TH SarabunPSK"/>
                <a:ea typeface="Calibri"/>
              </a:rPr>
              <a:t> yang </a:t>
            </a:r>
            <a:r>
              <a:rPr lang="en-US" dirty="0" err="1">
                <a:latin typeface="TH SarabunPSK"/>
                <a:ea typeface="Calibri"/>
              </a:rPr>
              <a:t>mempunyai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langkungan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atau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anggutanya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terdiri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daripada</a:t>
            </a:r>
            <a:r>
              <a:rPr lang="en-US" dirty="0">
                <a:latin typeface="TH SarabunPSK"/>
                <a:ea typeface="Calibri"/>
              </a:rPr>
              <a:t> kata yang </a:t>
            </a:r>
            <a:r>
              <a:rPr lang="en-US" dirty="0" err="1">
                <a:latin typeface="TH SarabunPSK"/>
                <a:ea typeface="Calibri"/>
              </a:rPr>
              <a:t>khusus</a:t>
            </a:r>
            <a:r>
              <a:rPr lang="en-US" dirty="0">
                <a:latin typeface="TH SarabunPSK"/>
                <a:ea typeface="Calibri"/>
              </a:rPr>
              <a:t>. </a:t>
            </a:r>
            <a:r>
              <a:rPr lang="en-US" dirty="0" err="1">
                <a:latin typeface="TH SarabunPSK"/>
                <a:ea typeface="Calibri"/>
              </a:rPr>
              <a:t>Sebagai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contoh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dirty="0" err="1">
                <a:latin typeface="TH SarabunPSK"/>
                <a:ea typeface="Calibri"/>
              </a:rPr>
              <a:t>kita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tahu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bahawa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hijau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dirty="0" err="1">
                <a:latin typeface="TH SarabunPSK"/>
                <a:ea typeface="Calibri"/>
              </a:rPr>
              <a:t>kuning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dirty="0" err="1">
                <a:latin typeface="TH SarabunPSK"/>
                <a:ea typeface="Calibri"/>
              </a:rPr>
              <a:t>merah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dirty="0" err="1">
                <a:latin typeface="TH SarabunPSK"/>
                <a:ea typeface="Calibri"/>
              </a:rPr>
              <a:t>biru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kelabu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ialah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perkataan</a:t>
            </a:r>
            <a:r>
              <a:rPr lang="en-US" dirty="0">
                <a:latin typeface="TH SarabunPSK"/>
                <a:ea typeface="Calibri"/>
              </a:rPr>
              <a:t> yang </a:t>
            </a:r>
            <a:r>
              <a:rPr lang="en-US" dirty="0" err="1">
                <a:latin typeface="TH SarabunPSK"/>
                <a:ea typeface="Calibri"/>
              </a:rPr>
              <a:t>merujuk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kepada</a:t>
            </a:r>
            <a:r>
              <a:rPr lang="en-US" dirty="0">
                <a:latin typeface="TH SarabunPSK"/>
                <a:ea typeface="Calibri"/>
              </a:rPr>
              <a:t> ‘</a:t>
            </a:r>
            <a:r>
              <a:rPr lang="en-US" dirty="0" err="1">
                <a:latin typeface="TH SarabunPSK"/>
                <a:ea typeface="Calibri"/>
              </a:rPr>
              <a:t>warna</a:t>
            </a:r>
            <a:r>
              <a:rPr lang="en-US" dirty="0">
                <a:latin typeface="TH SarabunPSK"/>
                <a:ea typeface="Calibri"/>
              </a:rPr>
              <a:t>’. </a:t>
            </a:r>
          </a:p>
          <a:p>
            <a:r>
              <a:rPr lang="en-US" dirty="0">
                <a:latin typeface="TH SarabunPSK"/>
                <a:ea typeface="Calibri"/>
              </a:rPr>
              <a:t>Dari </a:t>
            </a:r>
            <a:r>
              <a:rPr lang="en-US" dirty="0" err="1">
                <a:latin typeface="TH SarabunPSK"/>
                <a:ea typeface="Calibri"/>
              </a:rPr>
              <a:t>segi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gambara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leksikal</a:t>
            </a:r>
            <a:r>
              <a:rPr lang="en-US" dirty="0">
                <a:latin typeface="TH SarabunPSK"/>
                <a:ea typeface="Calibri"/>
              </a:rPr>
              <a:t>, kata-kata </a:t>
            </a:r>
            <a:r>
              <a:rPr lang="en-US" dirty="0" err="1">
                <a:latin typeface="TH SarabunPSK"/>
                <a:ea typeface="Calibri"/>
              </a:rPr>
              <a:t>tersebud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merupakan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kelas</a:t>
            </a:r>
            <a:r>
              <a:rPr lang="en-US" dirty="0">
                <a:latin typeface="TH SarabunPSK"/>
                <a:ea typeface="Calibri"/>
              </a:rPr>
              <a:t> kata yang </a:t>
            </a:r>
            <a:r>
              <a:rPr lang="en-US" dirty="0" err="1">
                <a:latin typeface="TH SarabunPSK"/>
                <a:ea typeface="Calibri"/>
              </a:rPr>
              <a:t>mempunyai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ciri</a:t>
            </a:r>
            <a:r>
              <a:rPr lang="en-US" dirty="0">
                <a:latin typeface="TH SarabunPSK"/>
                <a:ea typeface="Calibri"/>
              </a:rPr>
              <a:t> yang </a:t>
            </a:r>
            <a:r>
              <a:rPr lang="en-US" dirty="0" err="1">
                <a:latin typeface="TH SarabunPSK"/>
                <a:ea typeface="Calibri"/>
              </a:rPr>
              <a:t>serupa</a:t>
            </a:r>
            <a:r>
              <a:rPr lang="en-US" dirty="0">
                <a:latin typeface="TH SarabunPSK"/>
                <a:ea typeface="Calibri"/>
              </a:rPr>
              <a:t>. </a:t>
            </a:r>
            <a:r>
              <a:rPr lang="en-US" dirty="0" err="1">
                <a:latin typeface="TH SarabunPSK"/>
                <a:ea typeface="Calibri"/>
              </a:rPr>
              <a:t>Contoh</a:t>
            </a:r>
            <a:r>
              <a:rPr lang="en-US" dirty="0">
                <a:latin typeface="TH SarabunPSK"/>
                <a:ea typeface="Calibri"/>
              </a:rPr>
              <a:t> yang lain </a:t>
            </a:r>
            <a:r>
              <a:rPr lang="en-US" dirty="0" err="1">
                <a:latin typeface="TH SarabunPSK"/>
                <a:ea typeface="Calibri"/>
              </a:rPr>
              <a:t>seperti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perkataan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kenari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dirty="0" err="1">
                <a:latin typeface="TH SarabunPSK"/>
                <a:ea typeface="Calibri"/>
              </a:rPr>
              <a:t>bayam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dirty="0" err="1">
                <a:latin typeface="TH SarabunPSK"/>
                <a:ea typeface="Calibri"/>
              </a:rPr>
              <a:t>tempua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dirty="0" err="1">
                <a:latin typeface="TH SarabunPSK"/>
                <a:ea typeface="Calibri"/>
              </a:rPr>
              <a:t>kakak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tua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dirty="0" err="1">
                <a:latin typeface="TH SarabunPSK"/>
                <a:ea typeface="Calibri"/>
              </a:rPr>
              <a:t>merpati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belatuk</a:t>
            </a:r>
            <a:r>
              <a:rPr lang="en-US" dirty="0">
                <a:latin typeface="TH SarabunPSK"/>
                <a:ea typeface="Calibri"/>
              </a:rPr>
              <a:t> yang </a:t>
            </a:r>
            <a:r>
              <a:rPr lang="en-US" dirty="0" err="1">
                <a:latin typeface="TH SarabunPSK"/>
                <a:ea typeface="Calibri"/>
              </a:rPr>
              <a:t>megambarkan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kelas</a:t>
            </a:r>
            <a:r>
              <a:rPr lang="en-US" dirty="0">
                <a:latin typeface="TH SarabunPSK"/>
                <a:ea typeface="Calibri"/>
              </a:rPr>
              <a:t> kata </a:t>
            </a:r>
            <a:r>
              <a:rPr lang="en-US" dirty="0" err="1">
                <a:latin typeface="TH SarabunPSK"/>
                <a:ea typeface="Calibri"/>
              </a:rPr>
              <a:t>bagi</a:t>
            </a:r>
            <a:r>
              <a:rPr lang="en-US" dirty="0">
                <a:latin typeface="TH SarabunPSK"/>
                <a:ea typeface="Calibri"/>
              </a:rPr>
              <a:t> ‘</a:t>
            </a:r>
            <a:r>
              <a:rPr lang="en-US" dirty="0" err="1">
                <a:latin typeface="TH SarabunPSK"/>
                <a:ea typeface="Calibri"/>
              </a:rPr>
              <a:t>burung</a:t>
            </a:r>
            <a:r>
              <a:rPr lang="en-US" dirty="0">
                <a:latin typeface="TH SarabunPSK"/>
                <a:ea typeface="Calibri"/>
              </a:rPr>
              <a:t>’ </a:t>
            </a:r>
            <a:r>
              <a:rPr lang="en-US" dirty="0" err="1">
                <a:latin typeface="TH SarabunPSK"/>
                <a:ea typeface="Calibri"/>
              </a:rPr>
              <a:t>atau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mempunyai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ciri</a:t>
            </a:r>
            <a:r>
              <a:rPr lang="en-US" dirty="0">
                <a:latin typeface="TH SarabunPSK"/>
                <a:ea typeface="Calibri"/>
              </a:rPr>
              <a:t> [+</a:t>
            </a:r>
            <a:r>
              <a:rPr lang="en-US" dirty="0" err="1">
                <a:latin typeface="TH SarabunPSK"/>
                <a:ea typeface="Calibri"/>
              </a:rPr>
              <a:t>binatang</a:t>
            </a:r>
            <a:r>
              <a:rPr lang="en-US" dirty="0">
                <a:latin typeface="TH SarabunPSK"/>
                <a:ea typeface="Calibri"/>
              </a:rPr>
              <a:t>]. Set </a:t>
            </a:r>
            <a:r>
              <a:rPr lang="en-US" dirty="0" err="1">
                <a:latin typeface="TH SarabunPSK"/>
                <a:ea typeface="Calibri"/>
              </a:rPr>
              <a:t>perkataan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sepertii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ini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dinamakan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hiponim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dirty="0" err="1">
                <a:latin typeface="TH SarabunPSK"/>
                <a:ea typeface="Calibri"/>
              </a:rPr>
              <a:t>manakala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hubungan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hiponimi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adalam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antara</a:t>
            </a:r>
            <a:r>
              <a:rPr lang="en-US" dirty="0">
                <a:latin typeface="TH SarabunPSK"/>
                <a:ea typeface="Calibri"/>
              </a:rPr>
              <a:t> kata </a:t>
            </a:r>
            <a:r>
              <a:rPr lang="en-US" dirty="0" err="1">
                <a:latin typeface="TH SarabunPSK"/>
                <a:ea typeface="Calibri"/>
              </a:rPr>
              <a:t>umum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seperti</a:t>
            </a:r>
            <a:r>
              <a:rPr lang="en-US" dirty="0">
                <a:latin typeface="TH SarabunPSK"/>
                <a:ea typeface="Calibri"/>
              </a:rPr>
              <a:t> ‘</a:t>
            </a:r>
            <a:r>
              <a:rPr lang="en-US" dirty="0" err="1">
                <a:latin typeface="TH SarabunPSK"/>
                <a:ea typeface="Calibri"/>
              </a:rPr>
              <a:t>warna</a:t>
            </a:r>
            <a:r>
              <a:rPr lang="en-US" dirty="0">
                <a:latin typeface="TH SarabunPSK"/>
                <a:ea typeface="Calibri"/>
              </a:rPr>
              <a:t>’ </a:t>
            </a:r>
            <a:r>
              <a:rPr lang="en-US" dirty="0" err="1">
                <a:latin typeface="TH SarabunPSK"/>
                <a:ea typeface="Calibri"/>
              </a:rPr>
              <a:t>dengan</a:t>
            </a:r>
            <a:r>
              <a:rPr lang="en-US" dirty="0">
                <a:latin typeface="TH SarabunPSK"/>
                <a:ea typeface="Calibri"/>
              </a:rPr>
              <a:t> kata yang </a:t>
            </a:r>
            <a:r>
              <a:rPr lang="en-US" dirty="0" err="1">
                <a:latin typeface="TH SarabunPSK"/>
                <a:ea typeface="Calibri"/>
              </a:rPr>
              <a:t>lebih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spesifik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seperti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hijau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dirty="0" err="1">
                <a:latin typeface="TH SarabunPSK"/>
                <a:ea typeface="Calibri"/>
              </a:rPr>
              <a:t>kuning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sebagainya</a:t>
            </a:r>
            <a:r>
              <a:rPr lang="en-US" dirty="0">
                <a:latin typeface="TH SarabunPSK"/>
                <a:ea typeface="Calibri"/>
              </a:rPr>
              <a:t>. </a:t>
            </a:r>
            <a:r>
              <a:rPr lang="en-US" dirty="0" err="1">
                <a:latin typeface="TH SarabunPSK"/>
                <a:ea typeface="Calibri"/>
              </a:rPr>
              <a:t>Dengan</a:t>
            </a:r>
            <a:r>
              <a:rPr lang="en-US" dirty="0">
                <a:latin typeface="TH SarabunPSK"/>
                <a:ea typeface="Calibri"/>
              </a:rPr>
              <a:t> kata lain, </a:t>
            </a:r>
            <a:r>
              <a:rPr lang="en-US" dirty="0" err="1">
                <a:latin typeface="TH SarabunPSK"/>
                <a:ea typeface="Calibri"/>
              </a:rPr>
              <a:t>hijau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ialah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hiponim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bagi</a:t>
            </a:r>
            <a:r>
              <a:rPr lang="en-US" dirty="0">
                <a:latin typeface="TH SarabunPSK"/>
                <a:ea typeface="Calibri"/>
              </a:rPr>
              <a:t> ‘</a:t>
            </a:r>
            <a:r>
              <a:rPr lang="en-US" dirty="0" err="1">
                <a:latin typeface="TH SarabunPSK"/>
                <a:ea typeface="Calibri"/>
              </a:rPr>
              <a:t>warna</a:t>
            </a:r>
            <a:r>
              <a:rPr lang="en-US" dirty="0">
                <a:latin typeface="TH SarabunPSK"/>
                <a:ea typeface="Calibri"/>
              </a:rPr>
              <a:t> ‘ </a:t>
            </a:r>
            <a:r>
              <a:rPr lang="en-US" dirty="0" err="1">
                <a:latin typeface="TH SarabunPSK"/>
                <a:ea typeface="Calibri"/>
              </a:rPr>
              <a:t>dan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zirapah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ialah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hiponim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bagi</a:t>
            </a:r>
            <a:r>
              <a:rPr lang="en-US" dirty="0">
                <a:latin typeface="TH SarabunPSK"/>
                <a:ea typeface="Calibri"/>
              </a:rPr>
              <a:t> ‘</a:t>
            </a:r>
            <a:r>
              <a:rPr lang="en-US" dirty="0" err="1">
                <a:latin typeface="TH SarabunPSK"/>
                <a:ea typeface="Calibri"/>
              </a:rPr>
              <a:t>binatang</a:t>
            </a:r>
            <a:r>
              <a:rPr lang="en-US" dirty="0">
                <a:latin typeface="TH SarabunPSK"/>
                <a:ea typeface="Calibri"/>
              </a:rPr>
              <a:t>’.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297219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>
                <a:latin typeface="TH SarabunPSK"/>
                <a:ea typeface="Calibri"/>
              </a:rPr>
              <a:t>Kedangkala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tidak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terdapat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satu</a:t>
            </a:r>
            <a:r>
              <a:rPr lang="en-US" dirty="0">
                <a:latin typeface="TH SarabunPSK"/>
                <a:ea typeface="Calibri"/>
              </a:rPr>
              <a:t> kata </a:t>
            </a:r>
            <a:r>
              <a:rPr lang="en-US" dirty="0" err="1">
                <a:latin typeface="TH SarabunPSK"/>
                <a:ea typeface="Calibri"/>
              </a:rPr>
              <a:t>umum</a:t>
            </a:r>
            <a:r>
              <a:rPr lang="en-US" dirty="0">
                <a:latin typeface="TH SarabunPSK"/>
                <a:ea typeface="Calibri"/>
              </a:rPr>
              <a:t> yang </a:t>
            </a:r>
            <a:r>
              <a:rPr lang="en-US" dirty="0" err="1">
                <a:latin typeface="TH SarabunPSK"/>
                <a:ea typeface="Calibri"/>
              </a:rPr>
              <a:t>dapat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menggambarkan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satu</a:t>
            </a:r>
            <a:r>
              <a:rPr lang="en-US" dirty="0">
                <a:latin typeface="TH SarabunPSK"/>
                <a:ea typeface="Calibri"/>
              </a:rPr>
              <a:t> set </a:t>
            </a:r>
            <a:r>
              <a:rPr lang="en-US" dirty="0" err="1">
                <a:latin typeface="TH SarabunPSK"/>
                <a:ea typeface="Calibri"/>
              </a:rPr>
              <a:t>hiponim</a:t>
            </a:r>
            <a:r>
              <a:rPr lang="en-US" dirty="0">
                <a:latin typeface="TH SarabunPSK"/>
                <a:ea typeface="Calibri"/>
              </a:rPr>
              <a:t>. </a:t>
            </a:r>
            <a:r>
              <a:rPr lang="en-US" dirty="0" err="1">
                <a:latin typeface="TH SarabunPSK"/>
                <a:ea typeface="Calibri"/>
              </a:rPr>
              <a:t>Sebagai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contoh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rambutan</a:t>
            </a:r>
            <a:r>
              <a:rPr lang="en-US" dirty="0">
                <a:latin typeface="TH SarabunPSK"/>
                <a:ea typeface="Calibri"/>
              </a:rPr>
              <a:t>, durian, </a:t>
            </a:r>
            <a:r>
              <a:rPr lang="en-US" dirty="0" err="1">
                <a:latin typeface="TH SarabunPSK"/>
                <a:ea typeface="Calibri"/>
              </a:rPr>
              <a:t>langsat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dirty="0" err="1">
                <a:latin typeface="TH SarabunPSK"/>
                <a:ea typeface="Calibri"/>
              </a:rPr>
              <a:t>cempedak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dirty="0" err="1">
                <a:latin typeface="TH SarabunPSK"/>
                <a:ea typeface="Calibri"/>
              </a:rPr>
              <a:t>Nangka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dirty="0" err="1">
                <a:latin typeface="TH SarabunPSK"/>
                <a:ea typeface="Calibri"/>
              </a:rPr>
              <a:t>duku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manggis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ialahhiponim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kerana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kesemuanya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merujuk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kepada</a:t>
            </a:r>
            <a:r>
              <a:rPr lang="en-US" dirty="0">
                <a:latin typeface="TH SarabunPSK"/>
                <a:ea typeface="Calibri"/>
              </a:rPr>
              <a:t> ‘</a:t>
            </a:r>
            <a:r>
              <a:rPr lang="en-US" dirty="0" err="1">
                <a:latin typeface="TH SarabunPSK"/>
                <a:ea typeface="Calibri"/>
              </a:rPr>
              <a:t>buah-buahantempatan</a:t>
            </a:r>
            <a:r>
              <a:rPr lang="en-US" dirty="0">
                <a:latin typeface="TH SarabunPSK"/>
                <a:ea typeface="Calibri"/>
              </a:rPr>
              <a:t>’, </a:t>
            </a:r>
            <a:r>
              <a:rPr lang="en-US" dirty="0" err="1">
                <a:latin typeface="TH SarabunPSK"/>
                <a:ea typeface="Calibri"/>
              </a:rPr>
              <a:t>tetapi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tidak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ada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saru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perkataan</a:t>
            </a:r>
            <a:r>
              <a:rPr lang="en-US" dirty="0">
                <a:latin typeface="TH SarabunPSK"/>
                <a:ea typeface="Calibri"/>
              </a:rPr>
              <a:t> yang </a:t>
            </a:r>
            <a:r>
              <a:rPr lang="en-US" dirty="0" err="1">
                <a:latin typeface="TH SarabunPSK"/>
                <a:ea typeface="Calibri"/>
              </a:rPr>
              <a:t>dapat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digunakan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bagi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menunjukkan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hiponim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bagi</a:t>
            </a:r>
            <a:r>
              <a:rPr lang="en-US" dirty="0">
                <a:latin typeface="TH SarabunPSK"/>
                <a:ea typeface="Calibri"/>
              </a:rPr>
              <a:t> set kata </a:t>
            </a:r>
            <a:r>
              <a:rPr lang="en-US" dirty="0" err="1">
                <a:latin typeface="TH SarabunPSK"/>
                <a:ea typeface="Calibri"/>
              </a:rPr>
              <a:t>tersebut</a:t>
            </a:r>
            <a:r>
              <a:rPr lang="en-US" dirty="0">
                <a:latin typeface="TH SarabunPSK"/>
                <a:ea typeface="Calibri"/>
              </a:rPr>
              <a:t>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582527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SEKIAN </a:t>
            </a:r>
          </a:p>
          <a:p>
            <a:pPr marL="0" indent="0" algn="ctr">
              <a:buNone/>
            </a:pPr>
            <a:r>
              <a:rPr lang="en-US" dirty="0"/>
              <a:t>TERIMA KASIH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67858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03920" cy="4572000"/>
          </a:xfrm>
        </p:spPr>
        <p:txBody>
          <a:bodyPr/>
          <a:lstStyle/>
          <a:p>
            <a:r>
              <a:rPr lang="en-US" dirty="0" err="1">
                <a:latin typeface="TH SarabunPSK"/>
                <a:ea typeface="Calibri"/>
              </a:rPr>
              <a:t>Stalnaker</a:t>
            </a:r>
            <a:r>
              <a:rPr lang="en-US" dirty="0">
                <a:latin typeface="TH SarabunPSK"/>
                <a:ea typeface="Calibri"/>
              </a:rPr>
              <a:t> (1972:383) </a:t>
            </a:r>
            <a:r>
              <a:rPr lang="en-US" dirty="0" err="1">
                <a:latin typeface="TH SarabunPSK"/>
                <a:ea typeface="Calibri"/>
              </a:rPr>
              <a:t>menyatakan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bahawa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sintaksis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mengkaji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ayat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dirty="0" err="1">
                <a:latin typeface="TH SarabunPSK"/>
                <a:ea typeface="Calibri"/>
              </a:rPr>
              <a:t>manakata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semantik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mengkaji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preposisi</a:t>
            </a:r>
            <a:r>
              <a:rPr lang="en-US" dirty="0">
                <a:latin typeface="TH SarabunPSK"/>
                <a:ea typeface="Calibri"/>
              </a:rPr>
              <a:t>. </a:t>
            </a:r>
            <a:r>
              <a:rPr lang="en-US" dirty="0" err="1">
                <a:latin typeface="TH SarabunPSK"/>
                <a:ea typeface="Calibri"/>
              </a:rPr>
              <a:t>Beliau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menjelaskan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bahawa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semantik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memperjelas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peraturan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untuk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menyesuaikan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ayat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dalam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bahasa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dengan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preposisi</a:t>
            </a:r>
            <a:r>
              <a:rPr lang="en-US" dirty="0">
                <a:latin typeface="TH SarabunPSK"/>
                <a:ea typeface="Calibri"/>
              </a:rPr>
              <a:t> yang </a:t>
            </a:r>
            <a:r>
              <a:rPr lang="en-US" dirty="0" err="1">
                <a:latin typeface="TH SarabunPSK"/>
                <a:ea typeface="Calibri"/>
              </a:rPr>
              <a:t>diungkapkan</a:t>
            </a:r>
            <a:r>
              <a:rPr lang="en-US" dirty="0">
                <a:latin typeface="TH SarabunPSK"/>
                <a:ea typeface="Calibri"/>
              </a:rPr>
              <a:t>. </a:t>
            </a:r>
          </a:p>
          <a:p>
            <a:endParaRPr lang="en-US" dirty="0">
              <a:latin typeface="TH SarabunPSK"/>
              <a:ea typeface="Calibri"/>
            </a:endParaRPr>
          </a:p>
          <a:p>
            <a:r>
              <a:rPr lang="en-US" dirty="0" err="1">
                <a:latin typeface="TH SarabunPSK"/>
                <a:ea typeface="Calibri"/>
              </a:rPr>
              <a:t>Dalam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banyak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hal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dirty="0" err="1">
                <a:latin typeface="TH SarabunPSK"/>
                <a:ea typeface="Calibri"/>
              </a:rPr>
              <a:t>peraturan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tersebut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sebenarnya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tidak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mendapat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penyesuaian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ayat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secara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terus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dengan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preposisi</a:t>
            </a:r>
            <a:r>
              <a:rPr lang="en-US" dirty="0">
                <a:latin typeface="TH SarabunPSK"/>
                <a:ea typeface="Calibri"/>
              </a:rPr>
              <a:t>. </a:t>
            </a:r>
            <a:r>
              <a:rPr lang="en-US" dirty="0" err="1">
                <a:latin typeface="TH SarabunPSK"/>
                <a:ea typeface="Calibri"/>
              </a:rPr>
              <a:t>Sebaliknya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dirty="0" err="1">
                <a:latin typeface="TH SarabunPSK"/>
                <a:ea typeface="Calibri"/>
              </a:rPr>
              <a:t>penyesuaian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ayat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dengan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preposisi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berkaitan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dengan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konteks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ayat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tersebut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digunakan</a:t>
            </a:r>
            <a:r>
              <a:rPr lang="en-US" dirty="0">
                <a:latin typeface="TH SarabunPSK"/>
                <a:ea typeface="Calibri"/>
              </a:rPr>
              <a:t>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79921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503920" cy="4572000"/>
          </a:xfrm>
        </p:spPr>
        <p:txBody>
          <a:bodyPr>
            <a:normAutofit/>
          </a:bodyPr>
          <a:lstStyle/>
          <a:p>
            <a:r>
              <a:rPr lang="en-US" dirty="0" err="1">
                <a:latin typeface="TH SarabunPSK"/>
                <a:ea typeface="Calibri"/>
              </a:rPr>
              <a:t>Semantik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ialah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kajian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linguistik</a:t>
            </a:r>
            <a:r>
              <a:rPr lang="en-US" dirty="0">
                <a:latin typeface="TH SarabunPSK"/>
                <a:ea typeface="Calibri"/>
              </a:rPr>
              <a:t> yang </a:t>
            </a:r>
            <a:r>
              <a:rPr lang="en-US" dirty="0" err="1">
                <a:latin typeface="TH SarabunPSK"/>
                <a:ea typeface="Calibri"/>
              </a:rPr>
              <a:t>menganalisis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makna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baik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pada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peringkat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morfem</a:t>
            </a:r>
            <a:r>
              <a:rPr lang="en-US" dirty="0">
                <a:latin typeface="TH SarabunPSK"/>
                <a:ea typeface="Calibri"/>
              </a:rPr>
              <a:t>, kata, </a:t>
            </a:r>
            <a:r>
              <a:rPr lang="en-US" dirty="0" err="1">
                <a:latin typeface="TH SarabunPSK"/>
                <a:ea typeface="Calibri"/>
              </a:rPr>
              <a:t>frasa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dirty="0" err="1">
                <a:latin typeface="TH SarabunPSK"/>
                <a:ea typeface="Calibri"/>
              </a:rPr>
              <a:t>ayat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atau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wacana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hubungannya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dengan</a:t>
            </a:r>
            <a:r>
              <a:rPr lang="en-US" dirty="0">
                <a:latin typeface="TH SarabunPSK"/>
                <a:ea typeface="Calibri"/>
              </a:rPr>
              <a:t> idea, </a:t>
            </a:r>
            <a:r>
              <a:rPr lang="en-US" dirty="0" err="1">
                <a:latin typeface="TH SarabunPSK"/>
                <a:ea typeface="Calibri"/>
              </a:rPr>
              <a:t>konsep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emosi</a:t>
            </a:r>
            <a:r>
              <a:rPr lang="en-US" dirty="0">
                <a:latin typeface="TH SarabunPSK"/>
                <a:ea typeface="Calibri"/>
              </a:rPr>
              <a:t>. </a:t>
            </a:r>
            <a:r>
              <a:rPr lang="en-US" dirty="0" err="1">
                <a:latin typeface="TH SarabunPSK"/>
                <a:ea typeface="Calibri"/>
              </a:rPr>
              <a:t>Makna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diertikan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sebagai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maksud</a:t>
            </a:r>
            <a:r>
              <a:rPr lang="en-US" dirty="0">
                <a:latin typeface="TH SarabunPSK"/>
                <a:ea typeface="Calibri"/>
              </a:rPr>
              <a:t>, idea </a:t>
            </a:r>
            <a:r>
              <a:rPr lang="en-US" dirty="0" err="1">
                <a:latin typeface="TH SarabunPSK"/>
                <a:ea typeface="Calibri"/>
              </a:rPr>
              <a:t>stau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konsep</a:t>
            </a:r>
            <a:r>
              <a:rPr lang="en-US" dirty="0">
                <a:latin typeface="TH SarabunPSK"/>
                <a:ea typeface="Calibri"/>
              </a:rPr>
              <a:t> yang </a:t>
            </a:r>
            <a:r>
              <a:rPr lang="en-US" dirty="0" err="1">
                <a:latin typeface="TH SarabunPSK"/>
                <a:ea typeface="Calibri"/>
              </a:rPr>
              <a:t>boleh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dipindahkan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daripada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fikiran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penutur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kepada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fikiran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pendengar</a:t>
            </a:r>
            <a:r>
              <a:rPr lang="en-US" dirty="0">
                <a:latin typeface="TH SarabunPSK"/>
                <a:ea typeface="Calibri"/>
              </a:rPr>
              <a:t>. </a:t>
            </a:r>
          </a:p>
          <a:p>
            <a:endParaRPr lang="en-US" dirty="0">
              <a:latin typeface="TH SarabunPSK"/>
              <a:ea typeface="Calibri"/>
            </a:endParaRPr>
          </a:p>
          <a:p>
            <a:r>
              <a:rPr lang="en-US" dirty="0" err="1">
                <a:latin typeface="TH SarabunPSK"/>
                <a:ea typeface="Calibri"/>
              </a:rPr>
              <a:t>Semantik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atau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makna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merupakan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keadaan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apabila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penutur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mengujarkan</a:t>
            </a:r>
            <a:r>
              <a:rPr lang="en-US" dirty="0">
                <a:latin typeface="TH SarabunPSK"/>
                <a:ea typeface="Calibri"/>
              </a:rPr>
              <a:t> kata </a:t>
            </a:r>
            <a:r>
              <a:rPr lang="en-US" dirty="0" err="1">
                <a:latin typeface="TH SarabunPSK"/>
                <a:ea typeface="Calibri"/>
              </a:rPr>
              <a:t>dan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mendapat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gerak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balas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seperti</a:t>
            </a:r>
            <a:r>
              <a:rPr lang="en-US" dirty="0">
                <a:latin typeface="TH SarabunPSK"/>
                <a:ea typeface="Calibri"/>
              </a:rPr>
              <a:t> yang </a:t>
            </a:r>
            <a:r>
              <a:rPr lang="en-US" dirty="0" err="1">
                <a:latin typeface="TH SarabunPSK"/>
                <a:ea typeface="Calibri"/>
              </a:rPr>
              <a:t>dijankakan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daripada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pendengar</a:t>
            </a:r>
            <a:r>
              <a:rPr lang="en-US" dirty="0">
                <a:latin typeface="TH SarabunPSK"/>
                <a:ea typeface="Calibri"/>
              </a:rPr>
              <a:t>. </a:t>
            </a:r>
            <a:r>
              <a:rPr lang="en-US" dirty="0" err="1">
                <a:latin typeface="TH SarabunPSK"/>
                <a:ea typeface="Calibri"/>
              </a:rPr>
              <a:t>Makna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ujaran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atau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ayat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bukan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ditentukan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oleh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makna</a:t>
            </a:r>
            <a:r>
              <a:rPr lang="en-US" dirty="0">
                <a:latin typeface="TH SarabunPSK"/>
                <a:ea typeface="Calibri"/>
              </a:rPr>
              <a:t> kata </a:t>
            </a:r>
            <a:r>
              <a:rPr lang="en-US" dirty="0" err="1">
                <a:latin typeface="TH SarabunPSK"/>
                <a:ea typeface="Calibri"/>
              </a:rPr>
              <a:t>semata-mata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dirty="0" err="1">
                <a:latin typeface="TH SarabunPSK"/>
                <a:ea typeface="Calibri"/>
              </a:rPr>
              <a:t>tetapi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juga</a:t>
            </a:r>
            <a:r>
              <a:rPr lang="en-US" dirty="0">
                <a:latin typeface="TH SarabunPSK"/>
                <a:ea typeface="Calibri"/>
              </a:rPr>
              <a:t> factor lain </a:t>
            </a:r>
            <a:r>
              <a:rPr lang="en-US" dirty="0" err="1">
                <a:latin typeface="TH SarabunPSK"/>
                <a:ea typeface="Calibri"/>
              </a:rPr>
              <a:t>seperti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intonasi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dirty="0" err="1">
                <a:latin typeface="TH SarabunPSK"/>
                <a:ea typeface="Calibri"/>
              </a:rPr>
              <a:t>gaya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pengucapan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dirty="0" err="1">
                <a:latin typeface="TH SarabunPSK"/>
                <a:ea typeface="Calibri"/>
              </a:rPr>
              <a:t>tujuan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dirty="0" err="1">
                <a:latin typeface="TH SarabunPSK"/>
                <a:ea typeface="Calibri"/>
              </a:rPr>
              <a:t>konteks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penutur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pendengar</a:t>
            </a:r>
            <a:r>
              <a:rPr lang="en-US" dirty="0">
                <a:latin typeface="TH SarabunPSK"/>
                <a:ea typeface="Calibri"/>
              </a:rPr>
              <a:t>.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77488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534400" cy="758952"/>
          </a:xfrm>
        </p:spPr>
        <p:txBody>
          <a:bodyPr>
            <a:normAutofit fontScale="90000"/>
          </a:bodyPr>
          <a:lstStyle/>
          <a:p>
            <a:pPr marL="274320" lvl="0" indent="-274320" algn="l">
              <a:lnSpc>
                <a:spcPct val="115000"/>
              </a:lnSpc>
              <a:spcBef>
                <a:spcPct val="20000"/>
              </a:spcBef>
              <a:spcAft>
                <a:spcPts val="800"/>
              </a:spcAft>
            </a:pPr>
            <a:r>
              <a:rPr lang="en-US" sz="3700" b="1" dirty="0" err="1">
                <a:solidFill>
                  <a:prstClr val="black"/>
                </a:solidFill>
                <a:latin typeface="TH SarabunPSK"/>
                <a:ea typeface="Calibri"/>
                <a:cs typeface="Cordia New"/>
              </a:rPr>
              <a:t>Struktur</a:t>
            </a:r>
            <a:r>
              <a:rPr lang="en-US" sz="3700" b="1" dirty="0">
                <a:solidFill>
                  <a:prstClr val="black"/>
                </a:solidFill>
                <a:latin typeface="TH SarabunPSK"/>
                <a:ea typeface="Calibri"/>
                <a:cs typeface="Cordia New"/>
              </a:rPr>
              <a:t> </a:t>
            </a:r>
            <a:r>
              <a:rPr lang="en-US" sz="3700" b="1" dirty="0" err="1">
                <a:solidFill>
                  <a:prstClr val="black"/>
                </a:solidFill>
                <a:latin typeface="TH SarabunPSK"/>
                <a:ea typeface="Calibri"/>
                <a:cs typeface="Cordia New"/>
              </a:rPr>
              <a:t>Makna</a:t>
            </a:r>
            <a:br>
              <a:rPr lang="en-US" sz="1900" dirty="0">
                <a:solidFill>
                  <a:prstClr val="black"/>
                </a:solidFill>
                <a:ea typeface="Calibri"/>
                <a:cs typeface="Cordia New"/>
              </a:rPr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thaiDist">
              <a:lnSpc>
                <a:spcPct val="115000"/>
              </a:lnSpc>
              <a:spcAft>
                <a:spcPts val="800"/>
              </a:spcAft>
            </a:pPr>
            <a:r>
              <a:rPr lang="en-US" dirty="0" err="1">
                <a:latin typeface="TH SarabunPSK"/>
                <a:ea typeface="Calibri"/>
                <a:cs typeface="Cordia New"/>
              </a:rPr>
              <a:t>Seperti</a:t>
            </a:r>
            <a:r>
              <a:rPr lang="en-US" dirty="0">
                <a:latin typeface="TH SarabunPSK"/>
                <a:ea typeface="Calibri"/>
                <a:cs typeface="Cordia New"/>
              </a:rPr>
              <a:t> yang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telah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disebut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sebelum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ini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b="1" i="1" dirty="0" err="1">
                <a:latin typeface="TH SarabunPSK"/>
                <a:ea typeface="Calibri"/>
                <a:cs typeface="Cordia New"/>
              </a:rPr>
              <a:t>semantik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ialah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kajian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makna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dalam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bidang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linguistik</a:t>
            </a:r>
            <a:r>
              <a:rPr lang="en-US" dirty="0">
                <a:latin typeface="TH SarabunPSK"/>
                <a:ea typeface="Calibri"/>
                <a:cs typeface="Cordia New"/>
              </a:rPr>
              <a:t>.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Makna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dierikan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sebagai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maksud</a:t>
            </a:r>
            <a:r>
              <a:rPr lang="en-US" dirty="0">
                <a:latin typeface="TH SarabunPSK"/>
                <a:ea typeface="Calibri"/>
                <a:cs typeface="Cordia New"/>
              </a:rPr>
              <a:t>, idea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atau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konsep</a:t>
            </a:r>
            <a:r>
              <a:rPr lang="en-US" dirty="0">
                <a:latin typeface="TH SarabunPSK"/>
                <a:ea typeface="Calibri"/>
                <a:cs typeface="Cordia New"/>
              </a:rPr>
              <a:t> yang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boleh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dipindahkan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daripada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fikiran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penutur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kepada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fikiran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pendengar</a:t>
            </a:r>
            <a:r>
              <a:rPr lang="en-US" dirty="0">
                <a:latin typeface="TH SarabunPSK"/>
                <a:ea typeface="Calibri"/>
                <a:cs typeface="Cordia New"/>
              </a:rPr>
              <a:t>. </a:t>
            </a:r>
          </a:p>
          <a:p>
            <a:pPr algn="thaiDist">
              <a:lnSpc>
                <a:spcPct val="115000"/>
              </a:lnSpc>
              <a:spcAft>
                <a:spcPts val="800"/>
              </a:spcAft>
            </a:pPr>
            <a:r>
              <a:rPr lang="en-US" dirty="0" err="1">
                <a:latin typeface="TH SarabunPSK"/>
                <a:ea typeface="Calibri"/>
                <a:cs typeface="Cordia New"/>
              </a:rPr>
              <a:t>Sebenarnya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makna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itu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sendiri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mempunyai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pengertian</a:t>
            </a:r>
            <a:r>
              <a:rPr lang="en-US" dirty="0">
                <a:latin typeface="TH SarabunPSK"/>
                <a:ea typeface="Calibri"/>
                <a:cs typeface="Cordia New"/>
              </a:rPr>
              <a:t> yang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amat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luas</a:t>
            </a:r>
            <a:r>
              <a:rPr lang="en-US" dirty="0">
                <a:latin typeface="TH SarabunPSK"/>
                <a:ea typeface="Calibri"/>
                <a:cs typeface="Cordia New"/>
              </a:rPr>
              <a:t>.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Sebagai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contoh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perkataan</a:t>
            </a:r>
            <a:r>
              <a:rPr lang="en-US" dirty="0">
                <a:latin typeface="TH SarabunPSK"/>
                <a:ea typeface="Calibri"/>
                <a:cs typeface="Cordia New"/>
              </a:rPr>
              <a:t> ‘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dia</a:t>
            </a:r>
            <a:r>
              <a:rPr lang="en-US" dirty="0">
                <a:latin typeface="TH SarabunPSK"/>
                <a:ea typeface="Calibri"/>
                <a:cs typeface="Cordia New"/>
              </a:rPr>
              <a:t>’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boleh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membawa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pelbagai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makna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iaitu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seorang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lelaki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perempuan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kanak-kanak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lelaki,kanak-kanak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perempuan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remaja</a:t>
            </a:r>
            <a:r>
              <a:rPr lang="en-US" dirty="0">
                <a:latin typeface="TH SarabunPSK"/>
                <a:ea typeface="Calibri"/>
                <a:cs typeface="Cordia New"/>
              </a:rPr>
              <a:t>, orang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tua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atau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sebagainya</a:t>
            </a:r>
            <a:r>
              <a:rPr lang="en-US" dirty="0">
                <a:latin typeface="TH SarabunPSK"/>
                <a:ea typeface="Calibri"/>
                <a:cs typeface="Cordia New"/>
              </a:rPr>
              <a:t>. </a:t>
            </a:r>
          </a:p>
          <a:p>
            <a:pPr algn="thaiDist">
              <a:lnSpc>
                <a:spcPct val="115000"/>
              </a:lnSpc>
              <a:spcAft>
                <a:spcPts val="800"/>
              </a:spcAft>
            </a:pPr>
            <a:r>
              <a:rPr lang="en-US" dirty="0">
                <a:latin typeface="TH SarabunPSK"/>
                <a:ea typeface="Calibri"/>
                <a:cs typeface="Cordia New"/>
              </a:rPr>
              <a:t>Hal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ini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bermakna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perkataan</a:t>
            </a:r>
            <a:r>
              <a:rPr lang="en-US" dirty="0">
                <a:latin typeface="TH SarabunPSK"/>
                <a:ea typeface="Calibri"/>
                <a:cs typeface="Cordia New"/>
              </a:rPr>
              <a:t> ‘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dia</a:t>
            </a:r>
            <a:r>
              <a:rPr lang="en-US" dirty="0">
                <a:latin typeface="TH SarabunPSK"/>
                <a:ea typeface="Calibri"/>
                <a:cs typeface="Cordia New"/>
              </a:rPr>
              <a:t>’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mempunyai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nilai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makna</a:t>
            </a:r>
            <a:r>
              <a:rPr lang="en-US" dirty="0">
                <a:latin typeface="TH SarabunPSK"/>
                <a:ea typeface="Calibri"/>
                <a:cs typeface="Cordia New"/>
              </a:rPr>
              <a:t> yang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berhubung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dengan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jantina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usia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taraf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sosial</a:t>
            </a:r>
            <a:r>
              <a:rPr lang="en-US" dirty="0">
                <a:latin typeface="TH SarabunPSK"/>
                <a:ea typeface="Calibri"/>
                <a:cs typeface="Cordia New"/>
              </a:rPr>
              <a:t>.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Oleh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itu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untuk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memudahkan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kita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melihat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makna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tersebut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ia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perlu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dilihat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dalam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struktur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tatabahasa</a:t>
            </a:r>
            <a:r>
              <a:rPr lang="en-US" dirty="0">
                <a:latin typeface="TH SarabunPSK"/>
                <a:ea typeface="Calibri"/>
                <a:cs typeface="Cordia New"/>
              </a:rPr>
              <a:t>.</a:t>
            </a:r>
            <a:endParaRPr lang="en-US" sz="2000" dirty="0">
              <a:ea typeface="Calibri"/>
              <a:cs typeface="Cordia New"/>
            </a:endParaRPr>
          </a:p>
          <a:p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84032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err="1">
                <a:solidFill>
                  <a:schemeClr val="tx1"/>
                </a:solidFill>
                <a:latin typeface="TH SarabunPSK"/>
                <a:ea typeface="Calibri"/>
              </a:rPr>
              <a:t>Hubungan</a:t>
            </a:r>
            <a:r>
              <a:rPr lang="en-US" b="1" dirty="0">
                <a:solidFill>
                  <a:schemeClr val="tx1"/>
                </a:solidFill>
                <a:latin typeface="TH SarabunPSK"/>
                <a:ea typeface="Calibri"/>
              </a:rPr>
              <a:t> Kata </a:t>
            </a:r>
            <a:r>
              <a:rPr lang="en-US" b="1" dirty="0" err="1">
                <a:solidFill>
                  <a:schemeClr val="tx1"/>
                </a:solidFill>
                <a:latin typeface="TH SarabunPSK"/>
                <a:ea typeface="Calibri"/>
              </a:rPr>
              <a:t>dengan</a:t>
            </a:r>
            <a:r>
              <a:rPr lang="en-US" b="1" dirty="0">
                <a:solidFill>
                  <a:schemeClr val="tx1"/>
                </a:solidFill>
                <a:latin typeface="TH SarabunPSK"/>
                <a:ea typeface="Calibri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H SarabunPSK"/>
                <a:ea typeface="Calibri"/>
              </a:rPr>
              <a:t>Makna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503920" cy="4572000"/>
          </a:xfrm>
        </p:spPr>
        <p:txBody>
          <a:bodyPr>
            <a:normAutofit fontScale="92500"/>
          </a:bodyPr>
          <a:lstStyle/>
          <a:p>
            <a:pPr algn="thaiDist">
              <a:lnSpc>
                <a:spcPct val="115000"/>
              </a:lnSpc>
              <a:spcAft>
                <a:spcPts val="800"/>
              </a:spcAft>
            </a:pPr>
            <a:r>
              <a:rPr lang="en-US" dirty="0" err="1">
                <a:latin typeface="TH SarabunPSK"/>
                <a:ea typeface="Calibri"/>
                <a:cs typeface="Cordia New"/>
              </a:rPr>
              <a:t>Perkataan</a:t>
            </a:r>
            <a:r>
              <a:rPr lang="en-US" dirty="0">
                <a:latin typeface="TH SarabunPSK"/>
                <a:ea typeface="Calibri"/>
                <a:cs typeface="Cordia New"/>
              </a:rPr>
              <a:t> yang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terdiri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daripada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golongan</a:t>
            </a:r>
            <a:r>
              <a:rPr lang="en-US" dirty="0">
                <a:latin typeface="TH SarabunPSK"/>
                <a:ea typeface="Calibri"/>
                <a:cs typeface="Cordia New"/>
              </a:rPr>
              <a:t> kata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nama</a:t>
            </a:r>
            <a:r>
              <a:rPr lang="en-US" dirty="0">
                <a:latin typeface="TH SarabunPSK"/>
                <a:ea typeface="Calibri"/>
                <a:cs typeface="Cordia New"/>
              </a:rPr>
              <a:t>, kata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kerja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dan</a:t>
            </a:r>
            <a:r>
              <a:rPr lang="en-US" dirty="0">
                <a:latin typeface="TH SarabunPSK"/>
                <a:ea typeface="Calibri"/>
                <a:cs typeface="Cordia New"/>
              </a:rPr>
              <a:t> kata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adjektif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kesemuanya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mengandungi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makna</a:t>
            </a:r>
            <a:r>
              <a:rPr lang="en-US" dirty="0">
                <a:latin typeface="TH SarabunPSK"/>
                <a:ea typeface="Calibri"/>
                <a:cs typeface="Cordia New"/>
              </a:rPr>
              <a:t>.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Sebaliknya</a:t>
            </a:r>
            <a:r>
              <a:rPr lang="en-US" dirty="0">
                <a:latin typeface="TH SarabunPSK"/>
                <a:ea typeface="Calibri"/>
                <a:cs typeface="Cordia New"/>
              </a:rPr>
              <a:t>, kata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hubung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seperti</a:t>
            </a:r>
            <a:r>
              <a:rPr lang="en-US" dirty="0">
                <a:latin typeface="TH SarabunPSK"/>
                <a:ea typeface="Calibri"/>
                <a:cs typeface="Cordia New"/>
              </a:rPr>
              <a:t> ‘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lalu</a:t>
            </a:r>
            <a:r>
              <a:rPr lang="en-US" dirty="0">
                <a:latin typeface="TH SarabunPSK"/>
                <a:ea typeface="Calibri"/>
                <a:cs typeface="Cordia New"/>
              </a:rPr>
              <a:t>’ , ‘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dan</a:t>
            </a:r>
            <a:r>
              <a:rPr lang="en-US" dirty="0">
                <a:latin typeface="TH SarabunPSK"/>
                <a:ea typeface="Calibri"/>
                <a:cs typeface="Cordia New"/>
              </a:rPr>
              <a:t>’ , ‘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jika</a:t>
            </a:r>
            <a:r>
              <a:rPr lang="en-US" dirty="0">
                <a:latin typeface="TH SarabunPSK"/>
                <a:ea typeface="Calibri"/>
                <a:cs typeface="Cordia New"/>
              </a:rPr>
              <a:t>’ , ‘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sambil</a:t>
            </a:r>
            <a:r>
              <a:rPr lang="en-US" dirty="0">
                <a:latin typeface="TH SarabunPSK"/>
                <a:ea typeface="Calibri"/>
                <a:cs typeface="Cordia New"/>
              </a:rPr>
              <a:t>’ , ‘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tetapi</a:t>
            </a:r>
            <a:r>
              <a:rPr lang="en-US" dirty="0">
                <a:latin typeface="TH SarabunPSK"/>
                <a:ea typeface="Calibri"/>
                <a:cs typeface="Cordia New"/>
              </a:rPr>
              <a:t>’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dan</a:t>
            </a:r>
            <a:r>
              <a:rPr lang="en-US" dirty="0">
                <a:latin typeface="TH SarabunPSK"/>
                <a:ea typeface="Calibri"/>
                <a:cs typeface="Cordia New"/>
              </a:rPr>
              <a:t> kata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sendi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nama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seperti</a:t>
            </a:r>
            <a:r>
              <a:rPr lang="en-US" dirty="0">
                <a:latin typeface="TH SarabunPSK"/>
                <a:ea typeface="Calibri"/>
                <a:cs typeface="Cordia New"/>
              </a:rPr>
              <a:t> ‘di’ , ‘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ke</a:t>
            </a:r>
            <a:r>
              <a:rPr lang="en-US" dirty="0">
                <a:latin typeface="TH SarabunPSK"/>
                <a:ea typeface="Calibri"/>
                <a:cs typeface="Cordia New"/>
              </a:rPr>
              <a:t>’ , ‘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daripada</a:t>
            </a:r>
            <a:r>
              <a:rPr lang="en-US" dirty="0">
                <a:latin typeface="TH SarabunPSK"/>
                <a:ea typeface="Calibri"/>
                <a:cs typeface="Cordia New"/>
              </a:rPr>
              <a:t>’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dan</a:t>
            </a:r>
            <a:r>
              <a:rPr lang="en-US" dirty="0">
                <a:latin typeface="TH SarabunPSK"/>
                <a:ea typeface="Calibri"/>
                <a:cs typeface="Cordia New"/>
              </a:rPr>
              <a:t> ‘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pada</a:t>
            </a:r>
            <a:r>
              <a:rPr lang="en-US" dirty="0">
                <a:latin typeface="TH SarabunPSK"/>
                <a:ea typeface="Calibri"/>
                <a:cs typeface="Cordia New"/>
              </a:rPr>
              <a:t>’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tidak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mempunyai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makna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tersendiri</a:t>
            </a:r>
            <a:r>
              <a:rPr lang="en-US" dirty="0">
                <a:latin typeface="TH SarabunPSK"/>
                <a:ea typeface="Calibri"/>
                <a:cs typeface="Cordia New"/>
              </a:rPr>
              <a:t>. </a:t>
            </a:r>
          </a:p>
          <a:p>
            <a:pPr algn="thaiDist">
              <a:lnSpc>
                <a:spcPct val="115000"/>
              </a:lnSpc>
              <a:spcAft>
                <a:spcPts val="800"/>
              </a:spcAft>
            </a:pPr>
            <a:r>
              <a:rPr lang="en-US" dirty="0" err="1">
                <a:latin typeface="TH SarabunPSK"/>
                <a:ea typeface="Calibri"/>
                <a:cs typeface="Cordia New"/>
              </a:rPr>
              <a:t>Imbuhan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juga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tidak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mempunyai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makna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tetapi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dari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segi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tatabahasa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ia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berfungsi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untuk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membezakan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makna</a:t>
            </a:r>
            <a:r>
              <a:rPr lang="en-US" dirty="0">
                <a:latin typeface="TH SarabunPSK"/>
                <a:ea typeface="Calibri"/>
                <a:cs typeface="Cordia New"/>
              </a:rPr>
              <a:t>.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Sebagai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contoh</a:t>
            </a:r>
            <a:r>
              <a:rPr lang="en-US" dirty="0">
                <a:latin typeface="TH SarabunPSK"/>
                <a:ea typeface="Calibri"/>
                <a:cs typeface="Cordia New"/>
              </a:rPr>
              <a:t>, ‘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tahun</a:t>
            </a:r>
            <a:r>
              <a:rPr lang="en-US" dirty="0">
                <a:latin typeface="TH SarabunPSK"/>
                <a:ea typeface="Calibri"/>
                <a:cs typeface="Cordia New"/>
              </a:rPr>
              <a:t>’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bermaksud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jangka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waktu</a:t>
            </a:r>
            <a:r>
              <a:rPr lang="en-US" dirty="0">
                <a:latin typeface="TH SarabunPSK"/>
                <a:ea typeface="Calibri"/>
                <a:cs typeface="Cordia New"/>
              </a:rPr>
              <a:t> yang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lamanya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dua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belas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bulan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sebaliknya</a:t>
            </a:r>
            <a:r>
              <a:rPr lang="en-US" dirty="0">
                <a:latin typeface="TH SarabunPSK"/>
                <a:ea typeface="Calibri"/>
                <a:cs typeface="Cordia New"/>
              </a:rPr>
              <a:t> ‘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tahunan</a:t>
            </a:r>
            <a:r>
              <a:rPr lang="en-US" dirty="0">
                <a:latin typeface="TH SarabunPSK"/>
                <a:ea typeface="Calibri"/>
                <a:cs typeface="Cordia New"/>
              </a:rPr>
              <a:t>’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bermaksud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sesuatu</a:t>
            </a:r>
            <a:r>
              <a:rPr lang="en-US" dirty="0">
                <a:latin typeface="TH SarabunPSK"/>
                <a:ea typeface="Calibri"/>
                <a:cs typeface="Cordia New"/>
              </a:rPr>
              <a:t> yang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berlaku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tiap-tiap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tahun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atau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sekali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dalam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setahun</a:t>
            </a:r>
            <a:r>
              <a:rPr lang="en-US" dirty="0">
                <a:latin typeface="TH SarabunPSK"/>
                <a:ea typeface="Calibri"/>
                <a:cs typeface="Cordia New"/>
              </a:rPr>
              <a:t>. Hal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ini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menunjukkan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terdapat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hubungan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antara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makna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dengan</a:t>
            </a:r>
            <a:r>
              <a:rPr lang="en-US" dirty="0">
                <a:latin typeface="TH SarabunPSK"/>
                <a:ea typeface="Calibri"/>
                <a:cs typeface="Cordia New"/>
              </a:rPr>
              <a:t> kata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tersebut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dengan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itu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ia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tidak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boleh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digunakan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secara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sewenang-wenangnya</a:t>
            </a:r>
            <a:r>
              <a:rPr lang="en-US" dirty="0">
                <a:latin typeface="TH SarabunPSK"/>
                <a:ea typeface="Calibri"/>
                <a:cs typeface="Cordia New"/>
              </a:rPr>
              <a:t>.</a:t>
            </a:r>
            <a:endParaRPr lang="en-US" sz="2000" dirty="0"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41361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TH SarabunPSK"/>
                <a:ea typeface="Calibri"/>
              </a:rPr>
              <a:t>Kata-kata </a:t>
            </a:r>
            <a:r>
              <a:rPr lang="en-US" dirty="0" err="1">
                <a:latin typeface="TH SarabunPSK"/>
                <a:ea typeface="Calibri"/>
              </a:rPr>
              <a:t>adalah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berhubungan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antara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satu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dengan</a:t>
            </a:r>
            <a:r>
              <a:rPr lang="en-US" dirty="0">
                <a:latin typeface="TH SarabunPSK"/>
                <a:ea typeface="Calibri"/>
              </a:rPr>
              <a:t> yang lain </a:t>
            </a:r>
            <a:r>
              <a:rPr lang="en-US" dirty="0" err="1">
                <a:latin typeface="TH SarabunPSK"/>
                <a:ea typeface="Calibri"/>
              </a:rPr>
              <a:t>melalui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pelbagai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cara</a:t>
            </a:r>
            <a:r>
              <a:rPr lang="en-US" dirty="0">
                <a:latin typeface="TH SarabunPSK"/>
                <a:ea typeface="Calibri"/>
              </a:rPr>
              <a:t>. </a:t>
            </a:r>
            <a:r>
              <a:rPr lang="en-US" dirty="0" err="1">
                <a:latin typeface="TH SarabunPSK"/>
                <a:ea typeface="Calibri"/>
              </a:rPr>
              <a:t>Terdapat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istilah</a:t>
            </a:r>
            <a:r>
              <a:rPr lang="en-US" dirty="0">
                <a:latin typeface="TH SarabunPSK"/>
                <a:ea typeface="Calibri"/>
              </a:rPr>
              <a:t> yang </a:t>
            </a:r>
            <a:r>
              <a:rPr lang="en-US" dirty="0" err="1">
                <a:latin typeface="TH SarabunPSK"/>
                <a:ea typeface="Calibri"/>
              </a:rPr>
              <a:t>digunakan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bagi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menjelaskan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hubungan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tersebut</a:t>
            </a:r>
            <a:r>
              <a:rPr lang="en-US" dirty="0">
                <a:latin typeface="TH SarabunPSK"/>
                <a:ea typeface="Calibri"/>
              </a:rPr>
              <a:t> yang </a:t>
            </a:r>
            <a:r>
              <a:rPr lang="en-US" dirty="0" err="1">
                <a:latin typeface="TH SarabunPSK"/>
                <a:ea typeface="Calibri"/>
              </a:rPr>
              <a:t>diakhiri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oleh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morfem-nimi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seperti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b="1" dirty="0" err="1">
                <a:latin typeface="TH SarabunPSK"/>
                <a:ea typeface="Calibri"/>
              </a:rPr>
              <a:t>sinonimi</a:t>
            </a:r>
            <a:r>
              <a:rPr lang="en-US" b="1" dirty="0">
                <a:latin typeface="TH SarabunPSK"/>
                <a:ea typeface="Calibri"/>
              </a:rPr>
              <a:t>, </a:t>
            </a:r>
            <a:r>
              <a:rPr lang="en-US" b="1" dirty="0" err="1">
                <a:latin typeface="TH SarabunPSK"/>
                <a:ea typeface="Calibri"/>
              </a:rPr>
              <a:t>antonimi</a:t>
            </a:r>
            <a:r>
              <a:rPr lang="en-US" b="1" dirty="0">
                <a:latin typeface="TH SarabunPSK"/>
                <a:ea typeface="Calibri"/>
              </a:rPr>
              <a:t>, </a:t>
            </a:r>
            <a:r>
              <a:rPr lang="en-US" b="1" dirty="0" err="1">
                <a:latin typeface="TH SarabunPSK"/>
                <a:ea typeface="Calibri"/>
              </a:rPr>
              <a:t>homonimi</a:t>
            </a:r>
            <a:r>
              <a:rPr lang="en-US" b="1" dirty="0">
                <a:latin typeface="TH SarabunPSK"/>
                <a:ea typeface="Calibri"/>
              </a:rPr>
              <a:t> </a:t>
            </a:r>
            <a:r>
              <a:rPr lang="en-US" b="1" dirty="0" err="1">
                <a:latin typeface="TH SarabunPSK"/>
                <a:ea typeface="Calibri"/>
              </a:rPr>
              <a:t>dan</a:t>
            </a:r>
            <a:r>
              <a:rPr lang="en-US" b="1" dirty="0">
                <a:latin typeface="TH SarabunPSK"/>
                <a:ea typeface="Calibri"/>
              </a:rPr>
              <a:t> </a:t>
            </a:r>
            <a:r>
              <a:rPr lang="en-US" b="1" dirty="0" err="1">
                <a:latin typeface="TH SarabunPSK"/>
                <a:ea typeface="Calibri"/>
              </a:rPr>
              <a:t>hiponimi</a:t>
            </a:r>
            <a:r>
              <a:rPr lang="en-US" b="1" dirty="0">
                <a:latin typeface="TH SarabunPSK"/>
                <a:ea typeface="Calibri"/>
              </a:rPr>
              <a:t>. 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767362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1. </a:t>
            </a:r>
            <a:r>
              <a:rPr lang="en-US" b="1" dirty="0" err="1">
                <a:solidFill>
                  <a:schemeClr val="tx1"/>
                </a:solidFill>
              </a:rPr>
              <a:t>Sinonimi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thaiDist">
              <a:lnSpc>
                <a:spcPct val="115000"/>
              </a:lnSpc>
              <a:spcAft>
                <a:spcPts val="800"/>
              </a:spcAft>
            </a:pPr>
            <a:r>
              <a:rPr lang="en-US" b="1" dirty="0" err="1">
                <a:latin typeface="TH SarabunPSK"/>
                <a:ea typeface="Calibri"/>
                <a:cs typeface="Cordia New"/>
              </a:rPr>
              <a:t>Sinonimi</a:t>
            </a:r>
            <a:r>
              <a:rPr lang="en-US" b="1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merujuk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kepada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hubungan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antara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sinonim</a:t>
            </a:r>
            <a:r>
              <a:rPr lang="en-US" dirty="0">
                <a:latin typeface="TH SarabunPSK"/>
                <a:ea typeface="Calibri"/>
                <a:cs typeface="Cordia New"/>
              </a:rPr>
              <a:t>.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Sinonimi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ialah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kesamaan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makna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perkataan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iaitu</a:t>
            </a:r>
            <a:r>
              <a:rPr lang="en-US" dirty="0">
                <a:latin typeface="TH SarabunPSK"/>
                <a:ea typeface="Calibri"/>
                <a:cs typeface="Cordia New"/>
              </a:rPr>
              <a:t> kata-kata yang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mempunyai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makna</a:t>
            </a:r>
            <a:r>
              <a:rPr lang="en-US" dirty="0">
                <a:latin typeface="TH SarabunPSK"/>
                <a:ea typeface="Calibri"/>
                <a:cs typeface="Cordia New"/>
              </a:rPr>
              <a:t> yang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sama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atau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hampir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sama</a:t>
            </a:r>
            <a:r>
              <a:rPr lang="en-US" dirty="0">
                <a:latin typeface="TH SarabunPSK"/>
                <a:ea typeface="Calibri"/>
                <a:cs typeface="Cordia New"/>
              </a:rPr>
              <a:t>.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Secara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umumnya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sinonim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disebut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sebagai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perkataan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seerti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misalnya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perkataan</a:t>
            </a:r>
            <a:r>
              <a:rPr lang="en-US" dirty="0">
                <a:latin typeface="TH SarabunPSK"/>
                <a:ea typeface="Calibri"/>
                <a:cs typeface="Cordia New"/>
              </a:rPr>
              <a:t> ‘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kereta</a:t>
            </a:r>
            <a:r>
              <a:rPr lang="en-US" dirty="0">
                <a:latin typeface="TH SarabunPSK"/>
                <a:ea typeface="Calibri"/>
                <a:cs typeface="Cordia New"/>
              </a:rPr>
              <a:t>’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dan</a:t>
            </a:r>
            <a:r>
              <a:rPr lang="en-US" dirty="0">
                <a:latin typeface="TH SarabunPSK"/>
                <a:ea typeface="Calibri"/>
                <a:cs typeface="Cordia New"/>
              </a:rPr>
              <a:t> ‘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motokar</a:t>
            </a:r>
            <a:r>
              <a:rPr lang="en-US" dirty="0">
                <a:latin typeface="TH SarabunPSK"/>
                <a:ea typeface="Calibri"/>
                <a:cs typeface="Cordia New"/>
              </a:rPr>
              <a:t>’ , ‘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sejuk</a:t>
            </a:r>
            <a:r>
              <a:rPr lang="en-US" dirty="0">
                <a:latin typeface="TH SarabunPSK"/>
                <a:ea typeface="Calibri"/>
                <a:cs typeface="Cordia New"/>
              </a:rPr>
              <a:t>’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dan</a:t>
            </a:r>
            <a:r>
              <a:rPr lang="en-US" dirty="0">
                <a:latin typeface="TH SarabunPSK"/>
                <a:ea typeface="Calibri"/>
                <a:cs typeface="Cordia New"/>
              </a:rPr>
              <a:t> ‘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dingin</a:t>
            </a:r>
            <a:r>
              <a:rPr lang="en-US" dirty="0">
                <a:latin typeface="TH SarabunPSK"/>
                <a:ea typeface="Calibri"/>
                <a:cs typeface="Cordia New"/>
              </a:rPr>
              <a:t>’ , ‘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suka</a:t>
            </a:r>
            <a:r>
              <a:rPr lang="en-US" dirty="0">
                <a:latin typeface="TH SarabunPSK"/>
                <a:ea typeface="Calibri"/>
                <a:cs typeface="Cordia New"/>
              </a:rPr>
              <a:t>’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dan</a:t>
            </a:r>
            <a:r>
              <a:rPr lang="en-US" dirty="0">
                <a:latin typeface="TH SarabunPSK"/>
                <a:ea typeface="Calibri"/>
                <a:cs typeface="Cordia New"/>
              </a:rPr>
              <a:t> ‘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gemar</a:t>
            </a:r>
            <a:r>
              <a:rPr lang="en-US" dirty="0">
                <a:latin typeface="TH SarabunPSK"/>
                <a:ea typeface="Calibri"/>
                <a:cs typeface="Cordia New"/>
              </a:rPr>
              <a:t>’ , ‘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ganggu</a:t>
            </a:r>
            <a:r>
              <a:rPr lang="en-US" dirty="0">
                <a:latin typeface="TH SarabunPSK"/>
                <a:ea typeface="Calibri"/>
                <a:cs typeface="Cordia New"/>
              </a:rPr>
              <a:t>’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dan</a:t>
            </a:r>
            <a:r>
              <a:rPr lang="en-US" dirty="0">
                <a:latin typeface="TH SarabunPSK"/>
                <a:ea typeface="Calibri"/>
                <a:cs typeface="Cordia New"/>
              </a:rPr>
              <a:t> ‘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kacau</a:t>
            </a:r>
            <a:r>
              <a:rPr lang="en-US" dirty="0">
                <a:latin typeface="TH SarabunPSK"/>
                <a:ea typeface="Calibri"/>
                <a:cs typeface="Cordia New"/>
              </a:rPr>
              <a:t>’ , ‘lupus’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dan</a:t>
            </a:r>
            <a:r>
              <a:rPr lang="en-US" dirty="0">
                <a:latin typeface="TH SarabunPSK"/>
                <a:ea typeface="Calibri"/>
                <a:cs typeface="Cordia New"/>
              </a:rPr>
              <a:t> ‘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luput</a:t>
            </a:r>
            <a:r>
              <a:rPr lang="en-US" dirty="0">
                <a:latin typeface="TH SarabunPSK"/>
                <a:ea typeface="Calibri"/>
                <a:cs typeface="Cordia New"/>
              </a:rPr>
              <a:t>’  , ‘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loncat</a:t>
            </a:r>
            <a:r>
              <a:rPr lang="en-US" dirty="0">
                <a:latin typeface="TH SarabunPSK"/>
                <a:ea typeface="Calibri"/>
                <a:cs typeface="Cordia New"/>
              </a:rPr>
              <a:t>’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dan</a:t>
            </a:r>
            <a:r>
              <a:rPr lang="en-US" dirty="0">
                <a:latin typeface="TH SarabunPSK"/>
                <a:ea typeface="Calibri"/>
                <a:cs typeface="Cordia New"/>
              </a:rPr>
              <a:t> ‘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lompat</a:t>
            </a:r>
            <a:r>
              <a:rPr lang="en-US" dirty="0">
                <a:latin typeface="TH SarabunPSK"/>
                <a:ea typeface="Calibri"/>
                <a:cs typeface="Cordia New"/>
              </a:rPr>
              <a:t>’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sebagainya</a:t>
            </a:r>
            <a:r>
              <a:rPr lang="en-US" dirty="0">
                <a:latin typeface="TH SarabunPSK"/>
                <a:ea typeface="Calibri"/>
                <a:cs typeface="Cordia New"/>
              </a:rPr>
              <a:t>.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Dalam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bahasa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Melayu</a:t>
            </a:r>
            <a:r>
              <a:rPr lang="en-US" dirty="0"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terdapat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Kamus</a:t>
            </a:r>
            <a:r>
              <a:rPr lang="en-US" b="1" dirty="0">
                <a:latin typeface="TH SarabunPSK"/>
                <a:ea typeface="Calibri"/>
                <a:cs typeface="Cordia New"/>
              </a:rPr>
              <a:t> </a:t>
            </a:r>
            <a:r>
              <a:rPr lang="en-US" b="1" dirty="0" err="1">
                <a:latin typeface="TH SarabunPSK"/>
                <a:ea typeface="Calibri"/>
                <a:cs typeface="Cordia New"/>
              </a:rPr>
              <a:t>Sinonim</a:t>
            </a:r>
            <a:r>
              <a:rPr lang="en-US" b="1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>
                <a:latin typeface="TH SarabunPSK"/>
                <a:ea typeface="Calibri"/>
                <a:cs typeface="Cordia New"/>
              </a:rPr>
              <a:t>yang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mengandunngi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senarai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perkataan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seerti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bahasa</a:t>
            </a:r>
            <a:r>
              <a:rPr lang="en-US" dirty="0">
                <a:latin typeface="TH SarabunPSK"/>
                <a:ea typeface="Calibri"/>
                <a:cs typeface="Cordia New"/>
              </a:rPr>
              <a:t> </a:t>
            </a:r>
            <a:r>
              <a:rPr lang="en-US" dirty="0" err="1">
                <a:latin typeface="TH SarabunPSK"/>
                <a:ea typeface="Calibri"/>
                <a:cs typeface="Cordia New"/>
              </a:rPr>
              <a:t>Melayu</a:t>
            </a:r>
            <a:r>
              <a:rPr lang="en-US" dirty="0">
                <a:latin typeface="TH SarabunPSK"/>
                <a:ea typeface="Calibri"/>
                <a:cs typeface="Cordia New"/>
              </a:rPr>
              <a:t>.</a:t>
            </a:r>
            <a:endParaRPr lang="en-US" sz="2000" dirty="0">
              <a:ea typeface="Calibri"/>
              <a:cs typeface="Cordia New"/>
            </a:endParaRPr>
          </a:p>
          <a:p>
            <a:r>
              <a:rPr lang="en-US" dirty="0">
                <a:solidFill>
                  <a:prstClr val="black"/>
                </a:solidFill>
                <a:latin typeface="TH SarabunPSK"/>
                <a:ea typeface="Calibri"/>
                <a:cs typeface="Cordia New"/>
              </a:rPr>
              <a:t>‘lupus’ </a:t>
            </a:r>
            <a:r>
              <a:rPr lang="en-US" dirty="0" err="1">
                <a:solidFill>
                  <a:prstClr val="black"/>
                </a:solidFill>
                <a:latin typeface="TH SarabunPSK"/>
                <a:ea typeface="Calibri"/>
                <a:cs typeface="Cordia New"/>
              </a:rPr>
              <a:t>dan</a:t>
            </a:r>
            <a:r>
              <a:rPr lang="en-US" dirty="0">
                <a:solidFill>
                  <a:prstClr val="black"/>
                </a:solidFill>
                <a:latin typeface="TH SarabunPSK"/>
                <a:ea typeface="Calibri"/>
                <a:cs typeface="Cordia New"/>
              </a:rPr>
              <a:t> ‘</a:t>
            </a:r>
            <a:r>
              <a:rPr lang="en-US" dirty="0" err="1">
                <a:solidFill>
                  <a:prstClr val="black"/>
                </a:solidFill>
                <a:latin typeface="TH SarabunPSK"/>
                <a:ea typeface="Calibri"/>
                <a:cs typeface="Cordia New"/>
              </a:rPr>
              <a:t>luput</a:t>
            </a:r>
            <a:r>
              <a:rPr lang="en-US" dirty="0">
                <a:solidFill>
                  <a:prstClr val="black"/>
                </a:solidFill>
                <a:latin typeface="TH SarabunPSK"/>
                <a:ea typeface="Calibri"/>
                <a:cs typeface="Cordia New"/>
              </a:rPr>
              <a:t>’ = </a:t>
            </a:r>
            <a:r>
              <a:rPr lang="en-US" dirty="0" err="1">
                <a:solidFill>
                  <a:prstClr val="black"/>
                </a:solidFill>
                <a:latin typeface="TH SarabunPSK"/>
                <a:ea typeface="Calibri"/>
                <a:cs typeface="Cordia New"/>
              </a:rPr>
              <a:t>hapus</a:t>
            </a:r>
            <a:r>
              <a:rPr lang="en-US" dirty="0">
                <a:solidFill>
                  <a:prstClr val="black"/>
                </a:solidFill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TH SarabunPSK"/>
                <a:ea typeface="Calibri"/>
                <a:cs typeface="Cordia New"/>
              </a:rPr>
              <a:t>hilang</a:t>
            </a:r>
            <a:r>
              <a:rPr lang="en-US" dirty="0">
                <a:solidFill>
                  <a:prstClr val="black"/>
                </a:solidFill>
                <a:latin typeface="TH SarabunPSK"/>
                <a:ea typeface="Calibri"/>
                <a:cs typeface="Cordia New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TH SarabunPSK"/>
                <a:ea typeface="Calibri"/>
                <a:cs typeface="Cordia New"/>
              </a:rPr>
              <a:t>lenyap</a:t>
            </a:r>
            <a:endParaRPr lang="th-TH" sz="1800" dirty="0"/>
          </a:p>
        </p:txBody>
      </p:sp>
    </p:spTree>
    <p:extLst>
      <p:ext uri="{BB962C8B-B14F-4D97-AF65-F5344CB8AC3E}">
        <p14:creationId xmlns:p14="http://schemas.microsoft.com/office/powerpoint/2010/main" val="3290544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503920" cy="4572000"/>
          </a:xfrm>
        </p:spPr>
        <p:txBody>
          <a:bodyPr/>
          <a:lstStyle/>
          <a:p>
            <a:r>
              <a:rPr lang="en-US" dirty="0" err="1">
                <a:latin typeface="TH SarabunPSK"/>
                <a:ea typeface="Calibri"/>
              </a:rPr>
              <a:t>Dalam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kehidupan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seharian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kita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biasa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bersua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dengan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penggunaan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sinonim</a:t>
            </a:r>
            <a:r>
              <a:rPr lang="en-US" dirty="0">
                <a:latin typeface="TH SarabunPSK"/>
                <a:ea typeface="Calibri"/>
              </a:rPr>
              <a:t> di </a:t>
            </a:r>
            <a:r>
              <a:rPr lang="en-US" dirty="0" err="1">
                <a:latin typeface="TH SarabunPSK"/>
                <a:ea typeface="Calibri"/>
              </a:rPr>
              <a:t>sekeliling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kita</a:t>
            </a:r>
            <a:r>
              <a:rPr lang="en-US" dirty="0">
                <a:latin typeface="TH SarabunPSK"/>
                <a:ea typeface="Calibri"/>
              </a:rPr>
              <a:t>. </a:t>
            </a:r>
            <a:r>
              <a:rPr lang="en-US" dirty="0" err="1">
                <a:latin typeface="TH SarabunPSK"/>
                <a:ea typeface="Calibri"/>
              </a:rPr>
              <a:t>Sebagai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contoh</a:t>
            </a:r>
            <a:r>
              <a:rPr lang="en-US" dirty="0">
                <a:latin typeface="TH SarabunPSK"/>
                <a:ea typeface="Calibri"/>
              </a:rPr>
              <a:t>, di </a:t>
            </a:r>
            <a:r>
              <a:rPr lang="en-US" dirty="0" err="1">
                <a:latin typeface="TH SarabunPSK"/>
                <a:ea typeface="Calibri"/>
              </a:rPr>
              <a:t>Kawasan</a:t>
            </a:r>
            <a:r>
              <a:rPr lang="en-US" dirty="0">
                <a:latin typeface="TH SarabunPSK"/>
                <a:ea typeface="Calibri"/>
              </a:rPr>
              <a:t> zoo </a:t>
            </a:r>
            <a:r>
              <a:rPr lang="en-US" dirty="0" err="1">
                <a:latin typeface="TH SarabunPSK"/>
                <a:ea typeface="Calibri"/>
              </a:rPr>
              <a:t>kita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akan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melihat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papan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tanda</a:t>
            </a:r>
            <a:r>
              <a:rPr lang="en-US" dirty="0">
                <a:latin typeface="TH SarabunPSK"/>
                <a:ea typeface="Calibri"/>
              </a:rPr>
              <a:t> yang </a:t>
            </a:r>
            <a:r>
              <a:rPr lang="en-US" dirty="0" err="1">
                <a:latin typeface="TH SarabunPSK"/>
                <a:ea typeface="Calibri"/>
              </a:rPr>
              <a:t>tertulis</a:t>
            </a:r>
            <a:r>
              <a:rPr lang="en-US" dirty="0">
                <a:latin typeface="TH SarabunPSK"/>
                <a:ea typeface="Calibri"/>
              </a:rPr>
              <a:t> ‘</a:t>
            </a:r>
            <a:r>
              <a:rPr lang="en-US" dirty="0" err="1">
                <a:latin typeface="TH SarabunPSK"/>
                <a:ea typeface="Calibri"/>
              </a:rPr>
              <a:t>Tolong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jagan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i="1" dirty="0" err="1">
                <a:latin typeface="TH SarabunPSK"/>
                <a:ea typeface="Calibri"/>
              </a:rPr>
              <a:t>usik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i="1" dirty="0" err="1">
                <a:latin typeface="TH SarabunPSK"/>
                <a:ea typeface="Calibri"/>
              </a:rPr>
              <a:t>kacau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atau</a:t>
            </a:r>
            <a:r>
              <a:rPr lang="en-US" i="1" dirty="0">
                <a:latin typeface="TH SarabunPSK"/>
                <a:ea typeface="Calibri"/>
              </a:rPr>
              <a:t> </a:t>
            </a:r>
            <a:r>
              <a:rPr lang="en-US" i="1" dirty="0" err="1">
                <a:latin typeface="TH SarabunPSK"/>
                <a:ea typeface="Calibri"/>
              </a:rPr>
              <a:t>ganggu</a:t>
            </a:r>
            <a:r>
              <a:rPr lang="en-US" i="1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binatang-binatang</a:t>
            </a:r>
            <a:r>
              <a:rPr lang="en-US" dirty="0">
                <a:latin typeface="TH SarabunPSK"/>
                <a:ea typeface="Calibri"/>
              </a:rPr>
              <a:t> di </a:t>
            </a:r>
            <a:r>
              <a:rPr lang="en-US" dirty="0" err="1">
                <a:latin typeface="TH SarabunPSK"/>
                <a:ea typeface="Calibri"/>
              </a:rPr>
              <a:t>kawasan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ini</a:t>
            </a:r>
            <a:r>
              <a:rPr lang="en-US" dirty="0">
                <a:latin typeface="TH SarabunPSK"/>
                <a:ea typeface="Calibri"/>
              </a:rPr>
              <a:t>’. </a:t>
            </a:r>
          </a:p>
          <a:p>
            <a:r>
              <a:rPr lang="en-US" dirty="0">
                <a:latin typeface="TH SarabunPSK"/>
                <a:ea typeface="Calibri"/>
              </a:rPr>
              <a:t>Di </a:t>
            </a:r>
            <a:r>
              <a:rPr lang="en-US" dirty="0" err="1">
                <a:latin typeface="TH SarabunPSK"/>
                <a:ea typeface="Calibri"/>
              </a:rPr>
              <a:t>perpustakaan</a:t>
            </a:r>
            <a:r>
              <a:rPr lang="en-US" dirty="0">
                <a:latin typeface="TH SarabunPSK"/>
                <a:ea typeface="Calibri"/>
              </a:rPr>
              <a:t> pula, </a:t>
            </a:r>
            <a:r>
              <a:rPr lang="en-US" dirty="0" err="1">
                <a:latin typeface="TH SarabunPSK"/>
                <a:ea typeface="Calibri"/>
              </a:rPr>
              <a:t>terdapaat</a:t>
            </a:r>
            <a:r>
              <a:rPr lang="en-US" dirty="0">
                <a:latin typeface="TH SarabunPSK"/>
                <a:ea typeface="Calibri"/>
              </a:rPr>
              <a:t> kata-kata yang </a:t>
            </a:r>
            <a:r>
              <a:rPr lang="en-US" dirty="0" err="1">
                <a:latin typeface="TH SarabunPSK"/>
                <a:ea typeface="Calibri"/>
              </a:rPr>
              <a:t>berbunyi</a:t>
            </a:r>
            <a:r>
              <a:rPr lang="en-US" dirty="0">
                <a:latin typeface="TH SarabunPSK"/>
                <a:ea typeface="Calibri"/>
              </a:rPr>
              <a:t> ‘</a:t>
            </a:r>
            <a:r>
              <a:rPr lang="en-US" dirty="0" err="1">
                <a:latin typeface="TH SarabunPSK"/>
                <a:ea typeface="Calibri"/>
              </a:rPr>
              <a:t>Dilarang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membuat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i="1" dirty="0" err="1">
                <a:latin typeface="TH SarabunPSK"/>
                <a:ea typeface="Calibri"/>
              </a:rPr>
              <a:t>bising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i="1" dirty="0" err="1">
                <a:latin typeface="TH SarabunPSK"/>
                <a:ea typeface="Calibri"/>
              </a:rPr>
              <a:t>bercakap</a:t>
            </a:r>
            <a:r>
              <a:rPr lang="en-US" i="1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dan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i="1" dirty="0" err="1">
                <a:latin typeface="TH SarabunPSK"/>
                <a:ea typeface="Calibri"/>
              </a:rPr>
              <a:t>berbual-bual</a:t>
            </a:r>
            <a:r>
              <a:rPr lang="en-US" dirty="0">
                <a:latin typeface="TH SarabunPSK"/>
                <a:ea typeface="Calibri"/>
              </a:rPr>
              <a:t>’. </a:t>
            </a:r>
            <a:r>
              <a:rPr lang="en-US" dirty="0" err="1">
                <a:latin typeface="TH SarabunPSK"/>
                <a:ea typeface="Calibri"/>
              </a:rPr>
              <a:t>Perkataan-perkataan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tersebut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mempunyai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makna</a:t>
            </a:r>
            <a:r>
              <a:rPr lang="en-US" dirty="0">
                <a:latin typeface="TH SarabunPSK"/>
                <a:ea typeface="Calibri"/>
              </a:rPr>
              <a:t> yang </a:t>
            </a:r>
            <a:r>
              <a:rPr lang="en-US" dirty="0" err="1">
                <a:latin typeface="TH SarabunPSK"/>
                <a:ea typeface="Calibri"/>
              </a:rPr>
              <a:t>hampir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sama</a:t>
            </a:r>
            <a:r>
              <a:rPr lang="en-US" dirty="0">
                <a:latin typeface="TH SarabunPSK"/>
                <a:ea typeface="Calibri"/>
              </a:rPr>
              <a:t>. </a:t>
            </a:r>
            <a:r>
              <a:rPr lang="en-US" dirty="0" err="1">
                <a:latin typeface="TH SarabunPSK"/>
                <a:ea typeface="Calibri"/>
              </a:rPr>
              <a:t>Walau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bagaimanapun</a:t>
            </a:r>
            <a:r>
              <a:rPr lang="en-US" dirty="0">
                <a:latin typeface="TH SarabunPSK"/>
                <a:ea typeface="Calibri"/>
              </a:rPr>
              <a:t>, </a:t>
            </a:r>
            <a:r>
              <a:rPr lang="en-US" dirty="0" err="1">
                <a:latin typeface="TH SarabunPSK"/>
                <a:ea typeface="Calibri"/>
              </a:rPr>
              <a:t>tidak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terdapat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perkataan</a:t>
            </a:r>
            <a:r>
              <a:rPr lang="en-US" dirty="0">
                <a:latin typeface="TH SarabunPSK"/>
                <a:ea typeface="Calibri"/>
              </a:rPr>
              <a:t> yang </a:t>
            </a:r>
            <a:r>
              <a:rPr lang="en-US" dirty="0" err="1">
                <a:latin typeface="TH SarabunPSK"/>
                <a:ea typeface="Calibri"/>
              </a:rPr>
              <a:t>bersinonim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atau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mempunyai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makna</a:t>
            </a:r>
            <a:r>
              <a:rPr lang="en-US" dirty="0">
                <a:latin typeface="TH SarabunPSK"/>
                <a:ea typeface="Calibri"/>
              </a:rPr>
              <a:t> yang </a:t>
            </a:r>
            <a:r>
              <a:rPr lang="en-US" dirty="0" err="1">
                <a:latin typeface="TH SarabunPSK"/>
                <a:ea typeface="Calibri"/>
              </a:rPr>
              <a:t>benar-benar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sama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secara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tepat</a:t>
            </a:r>
            <a:r>
              <a:rPr lang="en-US" dirty="0">
                <a:latin typeface="TH SarabunPSK"/>
                <a:ea typeface="Calibri"/>
              </a:rPr>
              <a:t>. </a:t>
            </a:r>
            <a:r>
              <a:rPr lang="en-US" dirty="0" err="1">
                <a:latin typeface="TH SarabunPSK"/>
                <a:ea typeface="Calibri"/>
              </a:rPr>
              <a:t>Perhatikan</a:t>
            </a:r>
            <a:r>
              <a:rPr lang="en-US" dirty="0">
                <a:latin typeface="TH SarabunPSK"/>
                <a:ea typeface="Calibri"/>
              </a:rPr>
              <a:t> pula </a:t>
            </a:r>
            <a:r>
              <a:rPr lang="en-US" dirty="0" err="1">
                <a:latin typeface="TH SarabunPSK"/>
                <a:ea typeface="Calibri"/>
              </a:rPr>
              <a:t>contoh</a:t>
            </a:r>
            <a:r>
              <a:rPr lang="en-US" dirty="0">
                <a:latin typeface="TH SarabunPSK"/>
                <a:ea typeface="Calibri"/>
              </a:rPr>
              <a:t> </a:t>
            </a:r>
            <a:r>
              <a:rPr lang="en-US" dirty="0" err="1">
                <a:latin typeface="TH SarabunPSK"/>
                <a:ea typeface="Calibri"/>
              </a:rPr>
              <a:t>ayat</a:t>
            </a:r>
            <a:r>
              <a:rPr lang="en-US" dirty="0">
                <a:latin typeface="TH SarabunPSK"/>
                <a:ea typeface="Calibri"/>
              </a:rPr>
              <a:t> yang </a:t>
            </a:r>
            <a:r>
              <a:rPr lang="en-US" dirty="0" err="1">
                <a:latin typeface="TH SarabunPSK"/>
                <a:ea typeface="Calibri"/>
              </a:rPr>
              <a:t>berikut</a:t>
            </a:r>
            <a:r>
              <a:rPr lang="en-US" dirty="0">
                <a:latin typeface="TH SarabunPSK"/>
                <a:ea typeface="Calibri"/>
              </a:rPr>
              <a:t>: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256016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ทศบาล">
  <a:themeElements>
    <a:clrScheme name="เทศบาล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เทศบาล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เทศบาล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703</TotalTime>
  <Words>2598</Words>
  <Application>Microsoft Office PowerPoint</Application>
  <PresentationFormat>นำเสนอทางหน้าจอ (4:3)</PresentationFormat>
  <Paragraphs>88</Paragraphs>
  <Slides>29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29</vt:i4>
      </vt:variant>
    </vt:vector>
  </HeadingPairs>
  <TitlesOfParts>
    <vt:vector size="35" baseType="lpstr">
      <vt:lpstr>Georgia</vt:lpstr>
      <vt:lpstr>Symbol</vt:lpstr>
      <vt:lpstr>TH SarabunPSK</vt:lpstr>
      <vt:lpstr>Wingdings</vt:lpstr>
      <vt:lpstr>Wingdings 2</vt:lpstr>
      <vt:lpstr>เทศบาล</vt:lpstr>
      <vt:lpstr>BAB 3</vt:lpstr>
      <vt:lpstr>Makna Semantik</vt:lpstr>
      <vt:lpstr>งานนำเสนอ PowerPoint</vt:lpstr>
      <vt:lpstr>งานนำเสนอ PowerPoint</vt:lpstr>
      <vt:lpstr>Struktur Makna </vt:lpstr>
      <vt:lpstr>Hubungan Kata dengan Makna</vt:lpstr>
      <vt:lpstr>งานนำเสนอ PowerPoint</vt:lpstr>
      <vt:lpstr>1. Sinonimi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2. Antonimi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3. Homonimi</vt:lpstr>
      <vt:lpstr>งานนำเสนอ PowerPoint</vt:lpstr>
      <vt:lpstr>งานนำเสนอ PowerPoint</vt:lpstr>
      <vt:lpstr>งานนำเสนอ PowerPoint</vt:lpstr>
      <vt:lpstr>Penggunaan perkataan ‘lalu’ dalam ayat-ayat di atas kesemuanya membawa makna yang berbeza.  </vt:lpstr>
      <vt:lpstr>งานนำเสนอ PowerPoint</vt:lpstr>
      <vt:lpstr>งานนำเสนอ PowerPoint</vt:lpstr>
      <vt:lpstr>งานนำเสนอ PowerPoint</vt:lpstr>
      <vt:lpstr>4. Hiponimi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3</dc:title>
  <dc:creator>suhaila Binsama-ae</dc:creator>
  <cp:lastModifiedBy>Suhaila Binsamaae</cp:lastModifiedBy>
  <cp:revision>24</cp:revision>
  <dcterms:created xsi:type="dcterms:W3CDTF">2020-06-03T01:02:12Z</dcterms:created>
  <dcterms:modified xsi:type="dcterms:W3CDTF">2021-08-05T04:38:11Z</dcterms:modified>
</cp:coreProperties>
</file>