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0" r:id="rId3"/>
    <p:sldId id="261" r:id="rId4"/>
    <p:sldId id="262" r:id="rId5"/>
    <p:sldId id="263" r:id="rId6"/>
    <p:sldId id="258" r:id="rId7"/>
    <p:sldId id="259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0" d="100"/>
          <a:sy n="90" d="100"/>
        </p:scale>
        <p:origin x="29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42D-F78E-474C-98FD-83F406C7533C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9445-AC17-460E-A371-65548849E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306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42D-F78E-474C-98FD-83F406C7533C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9445-AC17-460E-A371-65548849E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541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42D-F78E-474C-98FD-83F406C7533C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9445-AC17-460E-A371-65548849EF96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0396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42D-F78E-474C-98FD-83F406C7533C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9445-AC17-460E-A371-65548849E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7900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42D-F78E-474C-98FD-83F406C7533C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9445-AC17-460E-A371-65548849EF96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1314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42D-F78E-474C-98FD-83F406C7533C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9445-AC17-460E-A371-65548849E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3414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42D-F78E-474C-98FD-83F406C7533C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9445-AC17-460E-A371-65548849E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9377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42D-F78E-474C-98FD-83F406C7533C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9445-AC17-460E-A371-65548849E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095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42D-F78E-474C-98FD-83F406C7533C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9445-AC17-460E-A371-65548849E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111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42D-F78E-474C-98FD-83F406C7533C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9445-AC17-460E-A371-65548849E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597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42D-F78E-474C-98FD-83F406C7533C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9445-AC17-460E-A371-65548849E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445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42D-F78E-474C-98FD-83F406C7533C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9445-AC17-460E-A371-65548849E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7607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42D-F78E-474C-98FD-83F406C7533C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9445-AC17-460E-A371-65548849E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260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42D-F78E-474C-98FD-83F406C7533C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9445-AC17-460E-A371-65548849E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159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42D-F78E-474C-98FD-83F406C7533C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9445-AC17-460E-A371-65548849E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6491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42D-F78E-474C-98FD-83F406C7533C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9445-AC17-460E-A371-65548849E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092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AA42D-F78E-474C-98FD-83F406C7533C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1689445-AC17-460E-A371-65548849EF9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167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72F5F67-B3F7-4D60-9D64-3FA2ABC35D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	BAB 7</a:t>
            </a:r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9C69AC7-263F-4D5F-BCA0-0D04C5E71C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KEMAHIRAN MEMBACA PANTUN</a:t>
            </a:r>
            <a:endParaRPr lang="th-TH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12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DD6A634-C7AF-49B5-A9F5-A7209B4C2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Pantun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0D1D4B6-D0B6-4D2B-8339-45EF92BAA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     Pantun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merupakan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puisi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Melayu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lama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menggambarkan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kehalusan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budi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keperihatinan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masyarakat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pada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waktu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itu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terhadap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alam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ruang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persekitaran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budayanya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Ruang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persekitaran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budaya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masyarakat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Melayu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dahulu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bukan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sekadar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berkisar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tentang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dalam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diri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antara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lainnya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seperti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hiba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sedih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kasih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sayu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benci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tetapi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melebar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kepada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soal-soal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kiasan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serta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sindiran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Penyusunan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sesuatu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 pantun 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itu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dapat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dilihat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dari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segi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kemahiran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penciptanya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melahirkan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rima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dengan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baris-baris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maksud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pantun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tersebut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kerana,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keelokan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bentuk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pantun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adalah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bergantung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pada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rima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tengah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rima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akhir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seperti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dalam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contoh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30672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6301EC5-B15F-47B2-9CA3-0133242BC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99F709B-AD98-4E7E-9FB8-254EC6EA6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Menurut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Zainal   Abidin   bin   Ahmad   ( 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za’ba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buku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Pelita   Bahasa 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Melayu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Penggal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III (1957:164)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bahawa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pantun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milik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masyarakat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Melayu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Menurut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beliau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pantun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ialah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karangan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berangkap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betul-betul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Melayu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asal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betul-betul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mengandungi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semangat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Melayu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Malahan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ianya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kaedah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Malaya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sejati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menggubahkan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alun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perasaan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‘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syair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sebenar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iaitu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menggambarkan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suasana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hiba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sedih,sayu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suka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sindir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warna-warna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perasaan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indah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ehwal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berkasih-kasih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pujuk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rayu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lembut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kekasih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kekasihnya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.”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Ramai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pengkaji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membuat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kajian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mendalam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tentang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pantun.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27151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1869472-09AF-4C5A-9575-E75F294E8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Jenis-jenis</a:t>
            </a: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Pantun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0734761-0DB2-4F24-81C1-27ED5CC4D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Pantun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terdiri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daripada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banyak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bentuk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jenis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Antara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jenis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pantun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ialah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pantun 2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pantun 4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pantun 6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pantun 8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pantun 10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Manakala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pantun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lebih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daripada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4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kerat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disebut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juga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sebagai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talibun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Selain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lima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jenis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bentuk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terdapat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sejenis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bentuk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lagi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dinamakan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pantun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berkait</a:t>
            </a:r>
            <a:endParaRPr lang="en-US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Selain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itu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bentuk-bentuk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pantun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pula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bermacam-macam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Terdapat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pantun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berbentuk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"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nasihat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", "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adat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", "agama", "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teka-teki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",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"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jenaka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’ (</a:t>
            </a:r>
            <a:r>
              <a:rPr lang="th-TH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เรื่องตลก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th-TH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ขำ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) dan juga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ada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sesetengahnya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berbentuk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"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peribahasa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“ dill.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71280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C63C1EF-03FE-400F-8673-E41D1C86C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5F8D44F-8794-4FF0-AF10-891E4E8FA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samping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itu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pantun  juga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turut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mempunyai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kedudukan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 yang 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istimewa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dalam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pertumbuhan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serta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perkembangan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puisi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Melayu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tradisional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Pantun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dikenali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sebagai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jenis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puisi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Melayu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tradisional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tertua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asli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amat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diminati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terbukti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apabila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pantun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digunakan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secara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melata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dalam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kegiatan-kegiatan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hidup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harian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seni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budaya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masyarakat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Melayu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lama,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seperti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dalam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acara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hiburan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permainan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majlis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keraian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adat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istiadat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atau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upacara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serta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majlis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keramaian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seperti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kenduri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kahwin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Pantun 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isinya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mengemukakan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tentang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"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nasihat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",  "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adat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"  dan  "agama"  pada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umumnya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adalah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mudah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dikenali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serta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difahami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Pantun  "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nasihat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"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misalnya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lebih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jelas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bersifat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mengajar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atau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memberi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nasihat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arah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melakukan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sesuatu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 yang  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baik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  dan</a:t>
            </a: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meninggalkan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buruk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43607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B556E04-FD5D-4FF2-945E-0EDDB6DAE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A. </a:t>
            </a:r>
            <a:r>
              <a:rPr lang="en-US" dirty="0" err="1"/>
              <a:t>Kenal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baris </a:t>
            </a:r>
            <a:r>
              <a:rPr lang="en-US" dirty="0" err="1"/>
              <a:t>pembayang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pantun di </a:t>
            </a:r>
            <a:r>
              <a:rPr lang="en-US" dirty="0" err="1"/>
              <a:t>bawah</a:t>
            </a:r>
            <a:r>
              <a:rPr lang="en-US" dirty="0"/>
              <a:t>.</a:t>
            </a:r>
            <a:endParaRPr lang="th-TH" dirty="0"/>
          </a:p>
        </p:txBody>
      </p:sp>
      <p:sp>
        <p:nvSpPr>
          <p:cNvPr id="9" name="ตัวแทนเนื้อหา 8">
            <a:extLst>
              <a:ext uri="{FF2B5EF4-FFF2-40B4-BE49-F238E27FC236}">
                <a16:creationId xmlns:a16="http://schemas.microsoft.com/office/drawing/2014/main" id="{113A000A-A85F-43DF-A04D-D0DC114AC4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5264638" cy="1979611"/>
          </a:xfrm>
        </p:spPr>
        <p:txBody>
          <a:bodyPr>
            <a:normAutofit/>
          </a:bodyPr>
          <a:lstStyle/>
          <a:p>
            <a:r>
              <a:rPr lang="en-US" dirty="0"/>
              <a:t>Bunga </a:t>
            </a:r>
            <a:r>
              <a:rPr lang="en-US" dirty="0" err="1"/>
              <a:t>telang</a:t>
            </a:r>
            <a:r>
              <a:rPr lang="en-US" dirty="0"/>
              <a:t> </a:t>
            </a:r>
            <a:r>
              <a:rPr lang="en-US" dirty="0" err="1"/>
              <a:t>dihembus</a:t>
            </a:r>
            <a:r>
              <a:rPr lang="en-US" dirty="0"/>
              <a:t> </a:t>
            </a:r>
            <a:r>
              <a:rPr lang="en-US" dirty="0" err="1"/>
              <a:t>bayu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dirty="0" err="1"/>
              <a:t>Dipetik</a:t>
            </a:r>
            <a:r>
              <a:rPr lang="en-US" dirty="0"/>
              <a:t> </a:t>
            </a:r>
            <a:r>
              <a:rPr lang="en-US" dirty="0" err="1"/>
              <a:t>nyonya</a:t>
            </a:r>
            <a:r>
              <a:rPr lang="en-US" dirty="0"/>
              <a:t> </a:t>
            </a:r>
            <a:r>
              <a:rPr lang="en-US" dirty="0" err="1"/>
              <a:t>sambil</a:t>
            </a:r>
            <a:r>
              <a:rPr lang="en-US" dirty="0"/>
              <a:t> </a:t>
            </a:r>
            <a:r>
              <a:rPr lang="en-US" dirty="0" err="1"/>
              <a:t>berpantun</a:t>
            </a:r>
            <a:r>
              <a:rPr lang="en-US" dirty="0"/>
              <a:t>;</a:t>
            </a:r>
          </a:p>
          <a:p>
            <a:r>
              <a:rPr lang="en-US" dirty="0"/>
              <a:t>Mana </a:t>
            </a:r>
            <a:r>
              <a:rPr lang="en-US" dirty="0" err="1"/>
              <a:t>hilang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Dulu</a:t>
            </a:r>
            <a:r>
              <a:rPr lang="en-US" dirty="0"/>
              <a:t> </a:t>
            </a:r>
            <a:r>
              <a:rPr lang="en-US" dirty="0" err="1"/>
              <a:t>bangsanya</a:t>
            </a:r>
            <a:r>
              <a:rPr lang="en-US" dirty="0"/>
              <a:t> </a:t>
            </a:r>
            <a:r>
              <a:rPr lang="en-US" dirty="0" err="1"/>
              <a:t>bersopan</a:t>
            </a:r>
            <a:r>
              <a:rPr lang="en-US" dirty="0"/>
              <a:t> </a:t>
            </a:r>
            <a:r>
              <a:rPr lang="en-US" dirty="0" err="1"/>
              <a:t>santun</a:t>
            </a:r>
            <a:r>
              <a:rPr lang="en-US" dirty="0"/>
              <a:t>.</a:t>
            </a:r>
            <a:endParaRPr lang="th-TH" dirty="0"/>
          </a:p>
        </p:txBody>
      </p:sp>
      <p:sp>
        <p:nvSpPr>
          <p:cNvPr id="11" name="ตัวแทนเนื้อหา 10">
            <a:extLst>
              <a:ext uri="{FF2B5EF4-FFF2-40B4-BE49-F238E27FC236}">
                <a16:creationId xmlns:a16="http://schemas.microsoft.com/office/drawing/2014/main" id="{118439E7-718A-4C80-9CD9-000E08493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871133"/>
            <a:ext cx="4184034" cy="19796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sz="1200" dirty="0"/>
          </a:p>
        </p:txBody>
      </p:sp>
      <p:sp>
        <p:nvSpPr>
          <p:cNvPr id="17" name="สี่เหลี่ยมผืนผ้า 16">
            <a:extLst>
              <a:ext uri="{FF2B5EF4-FFF2-40B4-BE49-F238E27FC236}">
                <a16:creationId xmlns:a16="http://schemas.microsoft.com/office/drawing/2014/main" id="{92BC9C63-11AA-48A1-8BA5-A7088A2812E1}"/>
              </a:ext>
            </a:extLst>
          </p:cNvPr>
          <p:cNvSpPr/>
          <p:nvPr/>
        </p:nvSpPr>
        <p:spPr>
          <a:xfrm>
            <a:off x="521490" y="3993742"/>
            <a:ext cx="5079185" cy="2254658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Padi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segemal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bawa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tanjung</a:t>
            </a:r>
            <a:r>
              <a:rPr lang="en-US" b="1" dirty="0">
                <a:solidFill>
                  <a:schemeClr val="tx1"/>
                </a:solidFill>
              </a:rPr>
              <a:t>,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             </a:t>
            </a:r>
            <a:r>
              <a:rPr lang="en-US" b="1" dirty="0" err="1">
                <a:solidFill>
                  <a:schemeClr val="tx1"/>
                </a:solidFill>
              </a:rPr>
              <a:t>Pohon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pulasan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mati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berangan</a:t>
            </a:r>
            <a:r>
              <a:rPr lang="en-US" b="1" dirty="0">
                <a:solidFill>
                  <a:schemeClr val="tx1"/>
                </a:solidFill>
              </a:rPr>
              <a:t>;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err="1">
                <a:solidFill>
                  <a:schemeClr val="tx1"/>
                </a:solidFill>
              </a:rPr>
              <a:t>Tradisi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diamal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disanjung</a:t>
            </a:r>
            <a:r>
              <a:rPr lang="en-US" b="1" dirty="0">
                <a:solidFill>
                  <a:schemeClr val="tx1"/>
                </a:solidFill>
              </a:rPr>
              <a:t>,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               </a:t>
            </a:r>
            <a:r>
              <a:rPr lang="en-US" b="1" dirty="0" err="1">
                <a:solidFill>
                  <a:schemeClr val="tx1"/>
                </a:solidFill>
              </a:rPr>
              <a:t>Mekarlah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warisan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lahir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kenangan</a:t>
            </a:r>
            <a:r>
              <a:rPr lang="en-US" dirty="0"/>
              <a:t>.</a:t>
            </a:r>
            <a:endParaRPr lang="th-TH" dirty="0"/>
          </a:p>
        </p:txBody>
      </p:sp>
      <p:sp>
        <p:nvSpPr>
          <p:cNvPr id="18" name="สี่เหลี่ยมผืนผ้า 17">
            <a:extLst>
              <a:ext uri="{FF2B5EF4-FFF2-40B4-BE49-F238E27FC236}">
                <a16:creationId xmlns:a16="http://schemas.microsoft.com/office/drawing/2014/main" id="{94A76170-5C23-47D3-97D7-2325E95BC5A0}"/>
              </a:ext>
            </a:extLst>
          </p:cNvPr>
          <p:cNvSpPr/>
          <p:nvPr/>
        </p:nvSpPr>
        <p:spPr>
          <a:xfrm>
            <a:off x="6096000" y="1913467"/>
            <a:ext cx="4089400" cy="18118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Pembayang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Maksudnya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2. </a:t>
            </a:r>
            <a:endParaRPr kumimoji="0" lang="th-TH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IrisUPC" panose="020B0604020202020204" pitchFamily="34" charset="-34"/>
            </a:endParaRPr>
          </a:p>
        </p:txBody>
      </p:sp>
      <p:pic>
        <p:nvPicPr>
          <p:cNvPr id="19" name="รูปภาพ 18">
            <a:extLst>
              <a:ext uri="{FF2B5EF4-FFF2-40B4-BE49-F238E27FC236}">
                <a16:creationId xmlns:a16="http://schemas.microsoft.com/office/drawing/2014/main" id="{6864210E-4FE9-42C8-93B3-56B4F8169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6340" y="3993742"/>
            <a:ext cx="4109060" cy="213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323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46C393F-B170-450E-B575-862351BAA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68" y="455673"/>
            <a:ext cx="10219266" cy="1320800"/>
          </a:xfrm>
        </p:spPr>
        <p:txBody>
          <a:bodyPr/>
          <a:lstStyle/>
          <a:p>
            <a:r>
              <a:rPr lang="en-US" dirty="0"/>
              <a:t>B. </a:t>
            </a:r>
            <a:r>
              <a:rPr lang="en-US" dirty="0" err="1"/>
              <a:t>Isikan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rangkap</a:t>
            </a:r>
            <a:r>
              <a:rPr lang="en-US" dirty="0"/>
              <a:t> pantun.</a:t>
            </a:r>
            <a:endParaRPr lang="th-TH" dirty="0"/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87FB3DAE-3437-4152-9001-649F22160251}"/>
              </a:ext>
            </a:extLst>
          </p:cNvPr>
          <p:cNvSpPr/>
          <p:nvPr/>
        </p:nvSpPr>
        <p:spPr>
          <a:xfrm>
            <a:off x="1402883" y="1776473"/>
            <a:ext cx="3885413" cy="25072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496CB">
                  <a:lumMod val="75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Kita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sewajarnya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tidak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melupakan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makanan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trandisional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setiap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bangsa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supaya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kita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dapat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menyimpan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tradisi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untuk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generasi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akan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datang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</a:t>
            </a: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IrisUPC" panose="020B0604020202020204" pitchFamily="34" charset="-34"/>
            </a:endParaRPr>
          </a:p>
        </p:txBody>
      </p:sp>
      <p:sp>
        <p:nvSpPr>
          <p:cNvPr id="8" name="สี่เหลี่ยมผืนผ้า 7">
            <a:extLst>
              <a:ext uri="{FF2B5EF4-FFF2-40B4-BE49-F238E27FC236}">
                <a16:creationId xmlns:a16="http://schemas.microsoft.com/office/drawing/2014/main" id="{4B2EC007-A14F-46C4-811D-3C447E756C23}"/>
              </a:ext>
            </a:extLst>
          </p:cNvPr>
          <p:cNvSpPr/>
          <p:nvPr/>
        </p:nvSpPr>
        <p:spPr>
          <a:xfrm>
            <a:off x="1402883" y="4477041"/>
            <a:ext cx="3885413" cy="21438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Kita </a:t>
            </a:r>
            <a:r>
              <a:rPr lang="en-US" dirty="0" err="1"/>
              <a:t>perlulah</a:t>
            </a:r>
            <a:r>
              <a:rPr lang="en-US" dirty="0"/>
              <a:t> </a:t>
            </a:r>
            <a:r>
              <a:rPr lang="en-US" dirty="0" err="1"/>
              <a:t>sentiasa</a:t>
            </a:r>
            <a:r>
              <a:rPr lang="en-US" dirty="0"/>
              <a:t> </a:t>
            </a:r>
            <a:r>
              <a:rPr lang="en-US" dirty="0" err="1"/>
              <a:t>mengamalkan</a:t>
            </a:r>
            <a:r>
              <a:rPr lang="en-US" dirty="0"/>
              <a:t> </a:t>
            </a:r>
            <a:r>
              <a:rPr lang="en-US" dirty="0" err="1"/>
              <a:t>tradisi</a:t>
            </a:r>
            <a:r>
              <a:rPr lang="en-US" dirty="0"/>
              <a:t> dan </a:t>
            </a:r>
            <a:r>
              <a:rPr lang="en-US" dirty="0" err="1"/>
              <a:t>mengutamakan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agar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menjada</a:t>
            </a:r>
            <a:r>
              <a:rPr lang="en-US" dirty="0"/>
              <a:t> </a:t>
            </a:r>
            <a:r>
              <a:rPr lang="en-US" dirty="0" err="1"/>
              <a:t>warisan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.</a:t>
            </a:r>
            <a:endParaRPr lang="th-TH" dirty="0"/>
          </a:p>
        </p:txBody>
      </p:sp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FCA85E84-74F6-40C1-89A1-0FE273E4F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9379" y="1930400"/>
            <a:ext cx="4200508" cy="265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024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A96FDD3-5601-43C6-86E0-B1EABBFC2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https://www.liveworksheets.com/sz2187987kb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58471965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257</TotalTime>
  <Words>551</Words>
  <Application>Microsoft Office PowerPoint</Application>
  <PresentationFormat>แบบจอกว้าง</PresentationFormat>
  <Paragraphs>34</Paragraphs>
  <Slides>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เหลี่ยมเพชร</vt:lpstr>
      <vt:lpstr> BAB 7</vt:lpstr>
      <vt:lpstr>Definisi Pantun</vt:lpstr>
      <vt:lpstr>งานนำเสนอ PowerPoint</vt:lpstr>
      <vt:lpstr> Jenis-jenis Pantun</vt:lpstr>
      <vt:lpstr>งานนำเสนอ PowerPoint</vt:lpstr>
      <vt:lpstr>A. Kenal pasti baris pembayang bagi pantun di bawah.</vt:lpstr>
      <vt:lpstr>B. Isikan makna bagi setiap rangkap pantun.</vt:lpstr>
      <vt:lpstr>https://www.liveworksheets.com/sz2187987kb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BAB 7</dc:title>
  <dc:creator>Suhaila Binsamaae</dc:creator>
  <cp:lastModifiedBy>Suhaila Binsamaae</cp:lastModifiedBy>
  <cp:revision>7</cp:revision>
  <dcterms:created xsi:type="dcterms:W3CDTF">2021-10-05T04:21:07Z</dcterms:created>
  <dcterms:modified xsi:type="dcterms:W3CDTF">2021-10-05T08:38:10Z</dcterms:modified>
</cp:coreProperties>
</file>