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3" r:id="rId14"/>
    <p:sldId id="274" r:id="rId15"/>
    <p:sldId id="275" r:id="rId16"/>
    <p:sldId id="276" r:id="rId17"/>
    <p:sldId id="280" r:id="rId18"/>
    <p:sldId id="277" r:id="rId19"/>
    <p:sldId id="278" r:id="rId20"/>
    <p:sldId id="279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416-C1DC-4B5B-A058-D73787872250}" type="datetimeFigureOut">
              <a:rPr lang="en-MY" smtClean="0"/>
              <a:t>26/8/2021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29CD-D852-4EF0-8C11-B7A2A78256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2587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416-C1DC-4B5B-A058-D73787872250}" type="datetimeFigureOut">
              <a:rPr lang="en-MY" smtClean="0"/>
              <a:t>26/8/2021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29CD-D852-4EF0-8C11-B7A2A78256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815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416-C1DC-4B5B-A058-D73787872250}" type="datetimeFigureOut">
              <a:rPr lang="en-MY" smtClean="0"/>
              <a:t>26/8/2021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29CD-D852-4EF0-8C11-B7A2A78256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7659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416-C1DC-4B5B-A058-D73787872250}" type="datetimeFigureOut">
              <a:rPr lang="en-MY" smtClean="0"/>
              <a:t>26/8/2021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29CD-D852-4EF0-8C11-B7A2A7825652}" type="slidenum">
              <a:rPr lang="en-MY" smtClean="0"/>
              <a:t>‹#›</a:t>
            </a:fld>
            <a:endParaRPr lang="en-MY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142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416-C1DC-4B5B-A058-D73787872250}" type="datetimeFigureOut">
              <a:rPr lang="en-MY" smtClean="0"/>
              <a:t>26/8/2021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29CD-D852-4EF0-8C11-B7A2A78256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64060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416-C1DC-4B5B-A058-D73787872250}" type="datetimeFigureOut">
              <a:rPr lang="en-MY" smtClean="0"/>
              <a:t>26/8/2021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29CD-D852-4EF0-8C11-B7A2A78256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2594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416-C1DC-4B5B-A058-D73787872250}" type="datetimeFigureOut">
              <a:rPr lang="en-MY" smtClean="0"/>
              <a:t>26/8/2021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29CD-D852-4EF0-8C11-B7A2A78256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82363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416-C1DC-4B5B-A058-D73787872250}" type="datetimeFigureOut">
              <a:rPr lang="en-MY" smtClean="0"/>
              <a:t>26/8/2021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29CD-D852-4EF0-8C11-B7A2A78256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26312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416-C1DC-4B5B-A058-D73787872250}" type="datetimeFigureOut">
              <a:rPr lang="en-MY" smtClean="0"/>
              <a:t>26/8/2021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29CD-D852-4EF0-8C11-B7A2A78256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8645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416-C1DC-4B5B-A058-D73787872250}" type="datetimeFigureOut">
              <a:rPr lang="en-MY" smtClean="0"/>
              <a:t>26/8/2021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29CD-D852-4EF0-8C11-B7A2A78256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715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416-C1DC-4B5B-A058-D73787872250}" type="datetimeFigureOut">
              <a:rPr lang="en-MY" smtClean="0"/>
              <a:t>26/8/2021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29CD-D852-4EF0-8C11-B7A2A78256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4710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416-C1DC-4B5B-A058-D73787872250}" type="datetimeFigureOut">
              <a:rPr lang="en-MY" smtClean="0"/>
              <a:t>26/8/2021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29CD-D852-4EF0-8C11-B7A2A78256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5276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416-C1DC-4B5B-A058-D73787872250}" type="datetimeFigureOut">
              <a:rPr lang="en-MY" smtClean="0"/>
              <a:t>26/8/2021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29CD-D852-4EF0-8C11-B7A2A78256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2877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416-C1DC-4B5B-A058-D73787872250}" type="datetimeFigureOut">
              <a:rPr lang="en-MY" smtClean="0"/>
              <a:t>26/8/2021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29CD-D852-4EF0-8C11-B7A2A78256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4703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416-C1DC-4B5B-A058-D73787872250}" type="datetimeFigureOut">
              <a:rPr lang="en-MY" smtClean="0"/>
              <a:t>26/8/2021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29CD-D852-4EF0-8C11-B7A2A78256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622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416-C1DC-4B5B-A058-D73787872250}" type="datetimeFigureOut">
              <a:rPr lang="en-MY" smtClean="0"/>
              <a:t>26/8/2021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29CD-D852-4EF0-8C11-B7A2A78256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4317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416-C1DC-4B5B-A058-D73787872250}" type="datetimeFigureOut">
              <a:rPr lang="en-MY" smtClean="0"/>
              <a:t>26/8/2021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29CD-D852-4EF0-8C11-B7A2A78256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4237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416-C1DC-4B5B-A058-D73787872250}" type="datetimeFigureOut">
              <a:rPr lang="en-MY" smtClean="0"/>
              <a:t>26/8/2021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29CD-D852-4EF0-8C11-B7A2A78256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7232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9EAF416-C1DC-4B5B-A058-D73787872250}" type="datetimeFigureOut">
              <a:rPr lang="en-MY" smtClean="0"/>
              <a:t>26/8/2021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0AC29CD-D852-4EF0-8C11-B7A2A78256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2477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  <p:sldLayoutId id="2147484332" r:id="rId12"/>
    <p:sldLayoutId id="2147484333" r:id="rId13"/>
    <p:sldLayoutId id="2147484334" r:id="rId14"/>
    <p:sldLayoutId id="2147484335" r:id="rId15"/>
    <p:sldLayoutId id="2147484336" r:id="rId16"/>
    <p:sldLayoutId id="2147484337" r:id="rId17"/>
    <p:sldLayoutId id="214748433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836713"/>
            <a:ext cx="8208912" cy="1872207"/>
          </a:xfrm>
        </p:spPr>
        <p:txBody>
          <a:bodyPr>
            <a:normAutofit/>
          </a:bodyPr>
          <a:lstStyle/>
          <a:p>
            <a:r>
              <a:rPr lang="en-MY" dirty="0">
                <a:solidFill>
                  <a:schemeClr val="tx1"/>
                </a:solidFill>
              </a:rPr>
              <a:t>PENGACARA MAJLIS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73016"/>
            <a:ext cx="9144000" cy="2016223"/>
          </a:xfrm>
        </p:spPr>
        <p:txBody>
          <a:bodyPr>
            <a:noAutofit/>
          </a:bodyPr>
          <a:lstStyle/>
          <a:p>
            <a:r>
              <a:rPr lang="en-MY" sz="2400" dirty="0">
                <a:solidFill>
                  <a:schemeClr val="tx1"/>
                </a:solidFill>
              </a:rPr>
              <a:t>HJH. KHUZAITON ZAKARIA</a:t>
            </a:r>
          </a:p>
          <a:p>
            <a:r>
              <a:rPr lang="en-MY" sz="2400" dirty="0">
                <a:solidFill>
                  <a:schemeClr val="tx1"/>
                </a:solidFill>
              </a:rPr>
              <a:t>FAKULTI PENGAJIAN BAHASA DAN PEMBANGUNAN INSAN</a:t>
            </a:r>
          </a:p>
          <a:p>
            <a:r>
              <a:rPr lang="en-MY" sz="2400" dirty="0">
                <a:solidFill>
                  <a:schemeClr val="tx1"/>
                </a:solidFill>
              </a:rPr>
              <a:t>UNIVERSITI MALAYSIA KELANTAN</a:t>
            </a:r>
          </a:p>
          <a:p>
            <a:r>
              <a:rPr lang="en-MY" sz="2400" dirty="0">
                <a:solidFill>
                  <a:schemeClr val="tx1"/>
                </a:solidFill>
              </a:rPr>
              <a:t>MALAYSIA</a:t>
            </a:r>
          </a:p>
        </p:txBody>
      </p:sp>
    </p:spTree>
    <p:extLst>
      <p:ext uri="{BB962C8B-B14F-4D97-AF65-F5344CB8AC3E}">
        <p14:creationId xmlns:p14="http://schemas.microsoft.com/office/powerpoint/2010/main" val="1720941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5" y="980728"/>
            <a:ext cx="7547290" cy="792088"/>
          </a:xfrm>
        </p:spPr>
        <p:txBody>
          <a:bodyPr>
            <a:normAutofit/>
          </a:bodyPr>
          <a:lstStyle/>
          <a:p>
            <a:r>
              <a:rPr lang="en-MY" sz="2400" b="0" dirty="0">
                <a:solidFill>
                  <a:schemeClr val="tx1"/>
                </a:solidFill>
                <a:effectLst/>
              </a:rPr>
              <a:t>2) </a:t>
            </a:r>
            <a:r>
              <a:rPr lang="en-MY" sz="2400" b="0" dirty="0" err="1">
                <a:solidFill>
                  <a:schemeClr val="tx1"/>
                </a:solidFill>
                <a:effectLst/>
              </a:rPr>
              <a:t>Peramah</a:t>
            </a:r>
            <a:r>
              <a:rPr lang="en-MY" sz="2400" b="0" dirty="0">
                <a:solidFill>
                  <a:schemeClr val="tx1"/>
                </a:solidFill>
                <a:effectLst/>
              </a:rPr>
              <a:t>, </a:t>
            </a:r>
            <a:r>
              <a:rPr lang="en-MY" sz="2400" b="0" dirty="0" err="1">
                <a:solidFill>
                  <a:schemeClr val="tx1"/>
                </a:solidFill>
                <a:effectLst/>
              </a:rPr>
              <a:t>cekap</a:t>
            </a:r>
            <a:r>
              <a:rPr lang="en-MY" sz="2400" b="0" dirty="0">
                <a:solidFill>
                  <a:schemeClr val="tx1"/>
                </a:solidFill>
                <a:effectLst/>
              </a:rPr>
              <a:t>, </a:t>
            </a:r>
            <a:r>
              <a:rPr lang="en-MY" sz="2400" b="0" dirty="0" err="1">
                <a:solidFill>
                  <a:schemeClr val="tx1"/>
                </a:solidFill>
                <a:effectLst/>
              </a:rPr>
              <a:t>bertanggungjawab</a:t>
            </a:r>
            <a:r>
              <a:rPr lang="en-MY" sz="2400" b="0" dirty="0">
                <a:solidFill>
                  <a:schemeClr val="tx1"/>
                </a:solidFill>
                <a:effectLst/>
              </a:rPr>
              <a:t> </a:t>
            </a:r>
            <a:r>
              <a:rPr lang="en-MY" sz="2400" b="0" dirty="0" err="1">
                <a:solidFill>
                  <a:schemeClr val="tx1"/>
                </a:solidFill>
                <a:effectLst/>
              </a:rPr>
              <a:t>dan</a:t>
            </a:r>
            <a:r>
              <a:rPr lang="en-MY" sz="2400" b="0" dirty="0">
                <a:solidFill>
                  <a:schemeClr val="tx1"/>
                </a:solidFill>
                <a:effectLst/>
              </a:rPr>
              <a:t> </a:t>
            </a:r>
            <a:r>
              <a:rPr lang="en-MY" sz="2400" b="0" dirty="0" err="1">
                <a:solidFill>
                  <a:schemeClr val="tx1"/>
                </a:solidFill>
                <a:effectLst/>
              </a:rPr>
              <a:t>berdisiplin</a:t>
            </a:r>
            <a:r>
              <a:rPr lang="en-MY" sz="2400" b="0" dirty="0">
                <a:solidFill>
                  <a:schemeClr val="tx1"/>
                </a:solidFill>
                <a:effectLst/>
              </a:rPr>
              <a:t>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1"/>
            <a:ext cx="8219256" cy="443736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MY" sz="2400" dirty="0" err="1"/>
              <a:t>Pengacara</a:t>
            </a:r>
            <a:r>
              <a:rPr lang="en-MY" dirty="0"/>
              <a:t> </a:t>
            </a:r>
            <a:r>
              <a:rPr lang="en-MY" dirty="0" err="1"/>
              <a:t>perlu</a:t>
            </a:r>
            <a:r>
              <a:rPr lang="en-MY" dirty="0"/>
              <a:t> </a:t>
            </a:r>
            <a:r>
              <a:rPr lang="en-MY" dirty="0" err="1"/>
              <a:t>hadir</a:t>
            </a:r>
            <a:r>
              <a:rPr lang="en-MY" dirty="0"/>
              <a:t> </a:t>
            </a:r>
            <a:r>
              <a:rPr lang="en-MY" dirty="0" err="1"/>
              <a:t>sekurang-kurangnya</a:t>
            </a:r>
            <a:r>
              <a:rPr lang="en-MY" dirty="0"/>
              <a:t> 30 </a:t>
            </a:r>
            <a:r>
              <a:rPr lang="en-MY" dirty="0" err="1"/>
              <a:t>minit</a:t>
            </a:r>
            <a:r>
              <a:rPr lang="en-MY" dirty="0"/>
              <a:t> </a:t>
            </a:r>
            <a:r>
              <a:rPr lang="en-MY" dirty="0" err="1"/>
              <a:t>lebih</a:t>
            </a:r>
            <a:r>
              <a:rPr lang="en-MY" dirty="0"/>
              <a:t> </a:t>
            </a:r>
            <a:r>
              <a:rPr lang="en-MY" dirty="0" err="1"/>
              <a:t>awal</a:t>
            </a:r>
            <a:r>
              <a:rPr lang="en-MY" dirty="0"/>
              <a:t>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MY" dirty="0" err="1"/>
              <a:t>Pastikan</a:t>
            </a:r>
            <a:r>
              <a:rPr lang="en-MY" dirty="0"/>
              <a:t> </a:t>
            </a:r>
            <a:r>
              <a:rPr lang="en-MY" dirty="0" err="1"/>
              <a:t>tempat</a:t>
            </a:r>
            <a:r>
              <a:rPr lang="en-MY" dirty="0"/>
              <a:t> </a:t>
            </a:r>
            <a:r>
              <a:rPr lang="en-MY" dirty="0" err="1"/>
              <a:t>mengacara</a:t>
            </a:r>
            <a:r>
              <a:rPr lang="en-MY" dirty="0"/>
              <a:t> dan </a:t>
            </a:r>
            <a:r>
              <a:rPr lang="en-MY" dirty="0" err="1"/>
              <a:t>mikrofon</a:t>
            </a:r>
            <a:r>
              <a:rPr lang="en-MY" dirty="0"/>
              <a:t> </a:t>
            </a:r>
            <a:r>
              <a:rPr lang="en-MY" dirty="0" err="1"/>
              <a:t>berfungsi</a:t>
            </a:r>
            <a:r>
              <a:rPr lang="en-MY" dirty="0"/>
              <a:t>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baik</a:t>
            </a:r>
            <a:endParaRPr lang="en-MY" dirty="0"/>
          </a:p>
          <a:p>
            <a:pPr>
              <a:buFont typeface="Wingdings" panose="05000000000000000000" pitchFamily="2" charset="2"/>
              <a:buChar char="q"/>
            </a:pPr>
            <a:r>
              <a:rPr lang="en-MY" dirty="0" err="1"/>
              <a:t>Mulakan</a:t>
            </a:r>
            <a:r>
              <a:rPr lang="en-MY" dirty="0"/>
              <a:t> majlis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senyuman</a:t>
            </a:r>
            <a:r>
              <a:rPr lang="en-MY" dirty="0"/>
              <a:t>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MY" dirty="0"/>
              <a:t>Pandang </a:t>
            </a:r>
            <a:r>
              <a:rPr lang="en-MY" dirty="0" err="1"/>
              <a:t>keseluruhan</a:t>
            </a:r>
            <a:r>
              <a:rPr lang="en-MY" dirty="0"/>
              <a:t> </a:t>
            </a:r>
            <a:r>
              <a:rPr lang="en-MY" dirty="0" err="1"/>
              <a:t>audiens</a:t>
            </a:r>
            <a:r>
              <a:rPr lang="en-MY" dirty="0"/>
              <a:t>, </a:t>
            </a:r>
            <a:r>
              <a:rPr lang="en-MY" dirty="0" err="1"/>
              <a:t>hampiri</a:t>
            </a:r>
            <a:r>
              <a:rPr lang="en-MY" dirty="0"/>
              <a:t> </a:t>
            </a:r>
            <a:r>
              <a:rPr lang="en-MY" dirty="0" err="1"/>
              <a:t>mikrofon</a:t>
            </a:r>
            <a:r>
              <a:rPr lang="en-MY" dirty="0"/>
              <a:t>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jarak</a:t>
            </a:r>
            <a:r>
              <a:rPr lang="en-MY" dirty="0"/>
              <a:t> </a:t>
            </a:r>
            <a:r>
              <a:rPr lang="en-MY" dirty="0" err="1"/>
              <a:t>lebih</a:t>
            </a:r>
            <a:r>
              <a:rPr lang="en-MY" dirty="0"/>
              <a:t> </a:t>
            </a:r>
            <a:r>
              <a:rPr lang="en-MY" dirty="0" err="1"/>
              <a:t>kurang</a:t>
            </a:r>
            <a:r>
              <a:rPr lang="en-MY" dirty="0"/>
              <a:t> 10 cm </a:t>
            </a:r>
            <a:r>
              <a:rPr lang="en-MY" dirty="0" err="1"/>
              <a:t>daripada</a:t>
            </a:r>
            <a:r>
              <a:rPr lang="en-MY" dirty="0"/>
              <a:t> </a:t>
            </a:r>
            <a:r>
              <a:rPr lang="en-MY" dirty="0" err="1"/>
              <a:t>mulut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mulakan</a:t>
            </a:r>
            <a:r>
              <a:rPr lang="en-MY" dirty="0"/>
              <a:t> </a:t>
            </a:r>
            <a:r>
              <a:rPr lang="en-MY" dirty="0" err="1"/>
              <a:t>ucapan</a:t>
            </a:r>
            <a:r>
              <a:rPr lang="en-MY" dirty="0"/>
              <a:t>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sz="2400" dirty="0" err="1"/>
              <a:t>yakin</a:t>
            </a:r>
            <a:r>
              <a:rPr lang="en-MY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4469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850708"/>
            <a:ext cx="8229600" cy="778091"/>
          </a:xfrm>
        </p:spPr>
        <p:txBody>
          <a:bodyPr>
            <a:normAutofit/>
          </a:bodyPr>
          <a:lstStyle/>
          <a:p>
            <a:r>
              <a:rPr lang="en-MY" sz="2800" dirty="0" err="1"/>
              <a:t>Membuat</a:t>
            </a:r>
            <a:r>
              <a:rPr lang="en-MY" sz="2800" dirty="0"/>
              <a:t> </a:t>
            </a:r>
            <a:r>
              <a:rPr lang="en-MY" sz="2800" dirty="0" err="1"/>
              <a:t>Latihan</a:t>
            </a:r>
            <a:r>
              <a:rPr lang="en-MY" sz="2800" dirty="0"/>
              <a:t> </a:t>
            </a:r>
            <a:r>
              <a:rPr lang="en-MY" sz="2800" dirty="0" err="1"/>
              <a:t>Berucap</a:t>
            </a:r>
            <a:endParaRPr lang="en-MY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endParaRPr lang="en-MY" dirty="0"/>
          </a:p>
          <a:p>
            <a:endParaRPr lang="en-MY" dirty="0"/>
          </a:p>
          <a:p>
            <a:endParaRPr lang="en-MY" dirty="0"/>
          </a:p>
          <a:p>
            <a:r>
              <a:rPr lang="en-MY" sz="2400" dirty="0" err="1"/>
              <a:t>latihan</a:t>
            </a:r>
            <a:r>
              <a:rPr lang="en-MY" sz="2400" dirty="0"/>
              <a:t> </a:t>
            </a:r>
            <a:r>
              <a:rPr lang="en-MY" sz="2400" dirty="0" err="1"/>
              <a:t>berucap</a:t>
            </a:r>
            <a:r>
              <a:rPr lang="en-MY" sz="2400" dirty="0"/>
              <a:t> </a:t>
            </a:r>
          </a:p>
          <a:p>
            <a:r>
              <a:rPr lang="en-MY" sz="2400" dirty="0" err="1"/>
              <a:t>Hafal</a:t>
            </a:r>
            <a:r>
              <a:rPr lang="en-MY" sz="2400" dirty="0"/>
              <a:t> </a:t>
            </a:r>
            <a:r>
              <a:rPr lang="en-MY" sz="2400" dirty="0" err="1"/>
              <a:t>bahagian-bahagian</a:t>
            </a:r>
            <a:r>
              <a:rPr lang="en-MY" sz="2400" dirty="0"/>
              <a:t> </a:t>
            </a:r>
            <a:r>
              <a:rPr lang="en-MY" sz="2400" dirty="0" err="1"/>
              <a:t>tertentu</a:t>
            </a:r>
            <a:r>
              <a:rPr lang="en-MY" sz="2400" dirty="0"/>
              <a:t> </a:t>
            </a:r>
            <a:r>
              <a:rPr lang="en-MY" sz="2400" dirty="0" err="1"/>
              <a:t>dalam</a:t>
            </a:r>
            <a:r>
              <a:rPr lang="en-MY" sz="2400" dirty="0"/>
              <a:t> </a:t>
            </a:r>
            <a:r>
              <a:rPr lang="en-MY" sz="2400" dirty="0" err="1"/>
              <a:t>teks</a:t>
            </a:r>
            <a:r>
              <a:rPr lang="en-MY" sz="2400" dirty="0"/>
              <a:t> </a:t>
            </a:r>
            <a:r>
              <a:rPr lang="en-MY" sz="2400" dirty="0" err="1"/>
              <a:t>ucapan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013557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50708"/>
            <a:ext cx="8229600" cy="274035"/>
          </a:xfrm>
        </p:spPr>
        <p:txBody>
          <a:bodyPr>
            <a:normAutofit fontScale="90000"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PANTANG LARANG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250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MY" dirty="0"/>
          </a:p>
          <a:p>
            <a:pPr marL="624078" indent="-514350">
              <a:buClr>
                <a:schemeClr val="bg2">
                  <a:lumMod val="25000"/>
                </a:schemeClr>
              </a:buClr>
              <a:buSzPct val="74000"/>
              <a:buFont typeface="+mj-lt"/>
              <a:buAutoNum type="arabicPeriod"/>
            </a:pPr>
            <a:r>
              <a:rPr lang="en-MY" sz="2400" dirty="0" err="1"/>
              <a:t>Elakkan</a:t>
            </a:r>
            <a:r>
              <a:rPr lang="en-MY" sz="2400" dirty="0"/>
              <a:t> </a:t>
            </a:r>
            <a:r>
              <a:rPr lang="en-MY" sz="2400" dirty="0" err="1"/>
              <a:t>daripada</a:t>
            </a:r>
            <a:r>
              <a:rPr lang="en-MY" sz="2400" dirty="0"/>
              <a:t> </a:t>
            </a:r>
            <a:r>
              <a:rPr lang="en-MY" sz="2400" dirty="0" err="1"/>
              <a:t>memberikan</a:t>
            </a:r>
            <a:r>
              <a:rPr lang="en-MY" sz="2400" dirty="0"/>
              <a:t> </a:t>
            </a:r>
            <a:r>
              <a:rPr lang="en-MY" sz="2400" dirty="0" err="1"/>
              <a:t>ulasan</a:t>
            </a:r>
            <a:r>
              <a:rPr lang="en-MY" sz="2400" dirty="0"/>
              <a:t> </a:t>
            </a:r>
            <a:r>
              <a:rPr lang="en-MY" sz="2400" dirty="0" err="1"/>
              <a:t>panjang</a:t>
            </a:r>
            <a:r>
              <a:rPr lang="en-MY" sz="2400" dirty="0"/>
              <a:t> </a:t>
            </a:r>
            <a:r>
              <a:rPr lang="en-MY" sz="2400" dirty="0" err="1"/>
              <a:t>lebar</a:t>
            </a:r>
            <a:r>
              <a:rPr lang="en-MY" sz="2400" dirty="0"/>
              <a:t> </a:t>
            </a:r>
            <a:r>
              <a:rPr lang="en-MY" sz="2400" dirty="0" err="1"/>
              <a:t>terhadap</a:t>
            </a:r>
            <a:r>
              <a:rPr lang="en-MY" sz="2400" dirty="0"/>
              <a:t> </a:t>
            </a:r>
            <a:r>
              <a:rPr lang="en-MY" sz="2400" dirty="0" err="1"/>
              <a:t>sebarang</a:t>
            </a:r>
            <a:r>
              <a:rPr lang="en-MY" sz="2400" dirty="0"/>
              <a:t> </a:t>
            </a:r>
            <a:r>
              <a:rPr lang="en-MY" sz="2400" dirty="0" err="1"/>
              <a:t>isu</a:t>
            </a:r>
            <a:r>
              <a:rPr lang="en-MY" sz="2400" dirty="0"/>
              <a:t> </a:t>
            </a:r>
          </a:p>
          <a:p>
            <a:pPr marL="624078" indent="-514350">
              <a:buClr>
                <a:schemeClr val="bg2">
                  <a:lumMod val="25000"/>
                </a:schemeClr>
              </a:buClr>
              <a:buSzPct val="74000"/>
              <a:buFont typeface="+mj-lt"/>
              <a:buAutoNum type="arabicPeriod"/>
            </a:pPr>
            <a:r>
              <a:rPr lang="en-MY" sz="2400" dirty="0" err="1"/>
              <a:t>Usah</a:t>
            </a:r>
            <a:r>
              <a:rPr lang="en-MY" sz="2400" dirty="0"/>
              <a:t> </a:t>
            </a:r>
            <a:r>
              <a:rPr lang="en-MY" sz="2400" dirty="0" err="1"/>
              <a:t>terlalu</a:t>
            </a:r>
            <a:r>
              <a:rPr lang="en-MY" sz="2400" dirty="0"/>
              <a:t> </a:t>
            </a:r>
            <a:r>
              <a:rPr lang="en-MY" sz="2400" dirty="0" err="1"/>
              <a:t>memuji</a:t>
            </a:r>
            <a:r>
              <a:rPr lang="en-MY" sz="2400" dirty="0"/>
              <a:t> </a:t>
            </a:r>
            <a:r>
              <a:rPr lang="en-MY" sz="2400" dirty="0" err="1"/>
              <a:t>pengucap</a:t>
            </a:r>
            <a:endParaRPr lang="en-MY" sz="2400" dirty="0"/>
          </a:p>
          <a:p>
            <a:pPr marL="624078" indent="-514350">
              <a:buClr>
                <a:schemeClr val="bg2">
                  <a:lumMod val="25000"/>
                </a:schemeClr>
              </a:buClr>
              <a:buSzPct val="74000"/>
              <a:buFont typeface="+mj-lt"/>
              <a:buAutoNum type="arabicPeriod"/>
            </a:pPr>
            <a:r>
              <a:rPr lang="en-MY" sz="2400" dirty="0" err="1"/>
              <a:t>Usah</a:t>
            </a:r>
            <a:r>
              <a:rPr lang="en-MY" sz="2400" dirty="0"/>
              <a:t> </a:t>
            </a:r>
            <a:r>
              <a:rPr lang="en-MY" sz="2400" dirty="0" err="1"/>
              <a:t>berjenaka</a:t>
            </a:r>
            <a:r>
              <a:rPr lang="en-MY" sz="2400" dirty="0"/>
              <a:t> </a:t>
            </a:r>
            <a:r>
              <a:rPr lang="en-MY" sz="2400" dirty="0" err="1"/>
              <a:t>keterlaluan</a:t>
            </a:r>
            <a:r>
              <a:rPr lang="en-MY" sz="2400" dirty="0"/>
              <a:t> </a:t>
            </a:r>
            <a:r>
              <a:rPr lang="en-MY" sz="2400" dirty="0" err="1"/>
              <a:t>sehingga</a:t>
            </a:r>
            <a:r>
              <a:rPr lang="en-MY" sz="2400" dirty="0"/>
              <a:t> </a:t>
            </a:r>
            <a:r>
              <a:rPr lang="en-MY" sz="2400" dirty="0" err="1"/>
              <a:t>mengganggu</a:t>
            </a:r>
            <a:r>
              <a:rPr lang="en-MY" sz="2400" dirty="0"/>
              <a:t> </a:t>
            </a:r>
            <a:r>
              <a:rPr lang="en-MY" sz="2400" dirty="0" err="1"/>
              <a:t>emosi</a:t>
            </a:r>
            <a:r>
              <a:rPr lang="en-MY" sz="2400" dirty="0"/>
              <a:t> </a:t>
            </a:r>
            <a:r>
              <a:rPr lang="en-MY" sz="2400" dirty="0" err="1"/>
              <a:t>audiens</a:t>
            </a:r>
            <a:r>
              <a:rPr lang="en-MY" sz="2400" dirty="0"/>
              <a:t>.</a:t>
            </a:r>
          </a:p>
          <a:p>
            <a:pPr marL="624078" indent="-514350">
              <a:buClr>
                <a:schemeClr val="bg2">
                  <a:lumMod val="25000"/>
                </a:schemeClr>
              </a:buClr>
              <a:buSzPct val="74000"/>
              <a:buFont typeface="+mj-lt"/>
              <a:buAutoNum type="arabicPeriod"/>
            </a:pPr>
            <a:r>
              <a:rPr lang="en-MY" sz="2400" dirty="0" err="1"/>
              <a:t>Jangan</a:t>
            </a:r>
            <a:r>
              <a:rPr lang="en-MY" sz="2400" dirty="0"/>
              <a:t> </a:t>
            </a:r>
            <a:r>
              <a:rPr lang="en-MY" sz="2400" dirty="0" err="1"/>
              <a:t>sesekali</a:t>
            </a:r>
            <a:r>
              <a:rPr lang="en-MY" sz="2400" dirty="0"/>
              <a:t> </a:t>
            </a:r>
            <a:r>
              <a:rPr lang="en-MY" sz="2400" dirty="0" err="1"/>
              <a:t>anda</a:t>
            </a:r>
            <a:r>
              <a:rPr lang="en-MY" sz="2400" dirty="0"/>
              <a:t> </a:t>
            </a:r>
            <a:r>
              <a:rPr lang="en-MY" sz="2400" dirty="0" err="1"/>
              <a:t>lupa</a:t>
            </a:r>
            <a:r>
              <a:rPr lang="en-MY" sz="2400" dirty="0"/>
              <a:t> </a:t>
            </a:r>
            <a:r>
              <a:rPr lang="en-MY" sz="2400" dirty="0" err="1"/>
              <a:t>nama</a:t>
            </a:r>
            <a:r>
              <a:rPr lang="en-MY" sz="2400" dirty="0"/>
              <a:t> </a:t>
            </a:r>
            <a:r>
              <a:rPr lang="en-MY" sz="2400" dirty="0" err="1"/>
              <a:t>pengucap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3072881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76064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MY" sz="3200" dirty="0" err="1"/>
              <a:t>Menunjukkan</a:t>
            </a:r>
            <a:r>
              <a:rPr lang="en-MY" sz="3200" dirty="0"/>
              <a:t> </a:t>
            </a:r>
            <a:r>
              <a:rPr lang="en-MY" sz="3200" dirty="0" err="1"/>
              <a:t>Tabiat</a:t>
            </a:r>
            <a:r>
              <a:rPr lang="en-MY" sz="3200" dirty="0"/>
              <a:t> </a:t>
            </a:r>
            <a:r>
              <a:rPr lang="en-MY" sz="3200" dirty="0" err="1"/>
              <a:t>Semulajadi</a:t>
            </a:r>
            <a:endParaRPr lang="en-MY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298371"/>
          </a:xfrm>
        </p:spPr>
        <p:txBody>
          <a:bodyPr>
            <a:normAutofit/>
          </a:bodyPr>
          <a:lstStyle/>
          <a:p>
            <a:r>
              <a:rPr lang="en-MY" sz="2400" dirty="0" err="1"/>
              <a:t>tabiat</a:t>
            </a:r>
            <a:r>
              <a:rPr lang="en-MY" sz="2400" dirty="0"/>
              <a:t> </a:t>
            </a:r>
            <a:r>
              <a:rPr lang="en-MY" sz="2400" dirty="0" err="1"/>
              <a:t>seperti</a:t>
            </a:r>
            <a:r>
              <a:rPr lang="en-MY" sz="2400" dirty="0"/>
              <a:t> </a:t>
            </a:r>
            <a:r>
              <a:rPr lang="en-MY" sz="2400" dirty="0" err="1"/>
              <a:t>suka</a:t>
            </a:r>
            <a:r>
              <a:rPr lang="en-MY" sz="2400" dirty="0"/>
              <a:t> </a:t>
            </a:r>
            <a:r>
              <a:rPr lang="en-MY" sz="2400" dirty="0" err="1"/>
              <a:t>menyeluk</a:t>
            </a:r>
            <a:r>
              <a:rPr lang="en-MY" sz="2400" dirty="0"/>
              <a:t> </a:t>
            </a:r>
            <a:r>
              <a:rPr lang="en-MY" sz="2400" dirty="0" err="1"/>
              <a:t>poket</a:t>
            </a:r>
            <a:r>
              <a:rPr lang="en-MY" sz="2400" dirty="0"/>
              <a:t>, </a:t>
            </a:r>
            <a:r>
              <a:rPr lang="en-MY" sz="2400" dirty="0" err="1"/>
              <a:t>suka</a:t>
            </a:r>
            <a:r>
              <a:rPr lang="en-MY" sz="2400" dirty="0"/>
              <a:t> </a:t>
            </a:r>
            <a:r>
              <a:rPr lang="en-MY" sz="2400" dirty="0" err="1"/>
              <a:t>menggaru</a:t>
            </a:r>
            <a:r>
              <a:rPr lang="en-MY" sz="2400" dirty="0"/>
              <a:t> </a:t>
            </a:r>
            <a:r>
              <a:rPr lang="en-MY" sz="2400" dirty="0" err="1"/>
              <a:t>kepala</a:t>
            </a:r>
            <a:r>
              <a:rPr lang="en-MY" sz="2400" dirty="0"/>
              <a:t> </a:t>
            </a:r>
            <a:r>
              <a:rPr lang="en-MY" sz="2400" dirty="0" err="1"/>
              <a:t>atau</a:t>
            </a:r>
            <a:r>
              <a:rPr lang="en-MY" sz="2400" dirty="0"/>
              <a:t> </a:t>
            </a:r>
            <a:r>
              <a:rPr lang="en-MY" sz="2400" dirty="0" err="1"/>
              <a:t>hidung</a:t>
            </a:r>
            <a:r>
              <a:rPr lang="en-MY" sz="2400" dirty="0"/>
              <a:t>, </a:t>
            </a:r>
            <a:r>
              <a:rPr lang="en-MY" sz="2400" dirty="0" err="1"/>
              <a:t>suka</a:t>
            </a:r>
            <a:r>
              <a:rPr lang="en-MY" sz="2400" dirty="0"/>
              <a:t> </a:t>
            </a:r>
            <a:r>
              <a:rPr lang="en-MY" sz="2400" dirty="0" err="1"/>
              <a:t>memegang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membetulkan</a:t>
            </a:r>
            <a:r>
              <a:rPr lang="en-MY" sz="2400" dirty="0"/>
              <a:t> </a:t>
            </a:r>
            <a:r>
              <a:rPr lang="en-MY" sz="2400" dirty="0" err="1"/>
              <a:t>cermin</a:t>
            </a:r>
            <a:r>
              <a:rPr lang="en-MY" sz="2400" dirty="0"/>
              <a:t> </a:t>
            </a:r>
            <a:r>
              <a:rPr lang="en-MY" sz="2400" dirty="0" err="1"/>
              <a:t>mata</a:t>
            </a:r>
            <a:r>
              <a:rPr lang="en-MY" sz="2400" dirty="0"/>
              <a:t> </a:t>
            </a:r>
          </a:p>
          <a:p>
            <a:r>
              <a:rPr lang="en-MY" sz="2400" dirty="0" err="1"/>
              <a:t>Kawal</a:t>
            </a:r>
            <a:r>
              <a:rPr lang="en-MY" sz="2400" dirty="0"/>
              <a:t> </a:t>
            </a:r>
            <a:r>
              <a:rPr lang="en-MY" sz="2400" dirty="0" err="1"/>
              <a:t>perlakuan</a:t>
            </a:r>
            <a:r>
              <a:rPr lang="en-MY" sz="2400" dirty="0"/>
              <a:t> </a:t>
            </a:r>
            <a:r>
              <a:rPr lang="en-MY" sz="2400" dirty="0" err="1"/>
              <a:t>anda</a:t>
            </a:r>
            <a:r>
              <a:rPr lang="en-MY" sz="2400" dirty="0"/>
              <a:t> </a:t>
            </a:r>
            <a:r>
              <a:rPr lang="en-MY" sz="2400" dirty="0" err="1"/>
              <a:t>untuk</a:t>
            </a:r>
            <a:r>
              <a:rPr lang="en-MY" sz="2400" dirty="0"/>
              <a:t> </a:t>
            </a:r>
            <a:r>
              <a:rPr lang="en-MY" sz="2400" dirty="0" err="1"/>
              <a:t>mengelakkan</a:t>
            </a:r>
            <a:r>
              <a:rPr lang="en-MY" sz="2400" dirty="0"/>
              <a:t> </a:t>
            </a:r>
            <a:r>
              <a:rPr lang="en-MY" sz="2400" dirty="0" err="1"/>
              <a:t>kecacatan</a:t>
            </a:r>
            <a:r>
              <a:rPr lang="en-MY" sz="2400" dirty="0"/>
              <a:t> </a:t>
            </a:r>
            <a:r>
              <a:rPr lang="en-MY" sz="2400" dirty="0" err="1"/>
              <a:t>penampilan</a:t>
            </a:r>
            <a:r>
              <a:rPr lang="en-MY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780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 algn="ctr"/>
            <a:r>
              <a:rPr lang="en-MY" sz="4000" dirty="0"/>
              <a:t>PENYEDIAAN TEKS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endParaRPr lang="en-MY" sz="2400" dirty="0"/>
          </a:p>
          <a:p>
            <a:endParaRPr lang="en-MY" sz="2400" dirty="0"/>
          </a:p>
          <a:p>
            <a:r>
              <a:rPr lang="en-MY" sz="2400" dirty="0" err="1"/>
              <a:t>Penting</a:t>
            </a:r>
            <a:r>
              <a:rPr lang="en-MY" sz="2400" dirty="0"/>
              <a:t> </a:t>
            </a:r>
            <a:r>
              <a:rPr lang="en-MY" sz="2400" dirty="0" err="1"/>
              <a:t>ada</a:t>
            </a:r>
            <a:r>
              <a:rPr lang="en-MY" sz="2400" dirty="0"/>
              <a:t> </a:t>
            </a:r>
            <a:r>
              <a:rPr lang="en-MY" sz="2400" dirty="0" err="1"/>
              <a:t>skrip</a:t>
            </a:r>
            <a:r>
              <a:rPr lang="en-MY" sz="2400" dirty="0"/>
              <a:t>. </a:t>
            </a:r>
          </a:p>
          <a:p>
            <a:r>
              <a:rPr lang="en-MY" sz="2400" dirty="0" err="1"/>
              <a:t>Gunakan</a:t>
            </a:r>
            <a:r>
              <a:rPr lang="en-MY" sz="2400" dirty="0"/>
              <a:t> </a:t>
            </a:r>
            <a:r>
              <a:rPr lang="en-MY" sz="2400" dirty="0" err="1"/>
              <a:t>bahasa</a:t>
            </a:r>
            <a:r>
              <a:rPr lang="en-MY" sz="2400" dirty="0"/>
              <a:t> yang </a:t>
            </a:r>
            <a:r>
              <a:rPr lang="en-MY" sz="2400" dirty="0" err="1"/>
              <a:t>menarik</a:t>
            </a:r>
            <a:r>
              <a:rPr lang="en-MY" sz="2400" dirty="0"/>
              <a:t> 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betul</a:t>
            </a:r>
            <a:r>
              <a:rPr lang="en-MY" sz="2400" dirty="0"/>
              <a:t>.</a:t>
            </a:r>
          </a:p>
          <a:p>
            <a:r>
              <a:rPr lang="en-MY" sz="2400" dirty="0" err="1"/>
              <a:t>Pantun</a:t>
            </a:r>
            <a:endParaRPr lang="en-MY" sz="2400" dirty="0"/>
          </a:p>
          <a:p>
            <a:r>
              <a:rPr lang="en-MY" sz="2400" dirty="0" err="1"/>
              <a:t>Penyampaian</a:t>
            </a:r>
            <a:r>
              <a:rPr lang="en-MY" sz="2400" dirty="0"/>
              <a:t> yang </a:t>
            </a:r>
            <a:r>
              <a:rPr lang="en-MY" sz="2400" dirty="0" err="1"/>
              <a:t>bersemangat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890512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MY" sz="3200" dirty="0" err="1"/>
              <a:t>Susunan</a:t>
            </a:r>
            <a:r>
              <a:rPr lang="en-MY" sz="3200" dirty="0"/>
              <a:t> </a:t>
            </a:r>
            <a:r>
              <a:rPr lang="en-MY" sz="3200" dirty="0" err="1"/>
              <a:t>Teks</a:t>
            </a:r>
            <a:r>
              <a:rPr lang="en-MY" sz="3200" dirty="0"/>
              <a:t> </a:t>
            </a:r>
            <a:r>
              <a:rPr lang="en-MY" sz="3200" dirty="0" err="1"/>
              <a:t>Ucapan</a:t>
            </a:r>
            <a:endParaRPr lang="en-MY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>
            <a:normAutofit/>
          </a:bodyPr>
          <a:lstStyle/>
          <a:p>
            <a:r>
              <a:rPr lang="en-MY" dirty="0" err="1"/>
              <a:t>Mulakan</a:t>
            </a:r>
            <a:r>
              <a:rPr lang="en-MY" dirty="0"/>
              <a:t> </a:t>
            </a:r>
            <a:r>
              <a:rPr lang="en-MY" dirty="0" err="1"/>
              <a:t>ucapan</a:t>
            </a:r>
            <a:r>
              <a:rPr lang="en-MY" dirty="0"/>
              <a:t>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ucapan</a:t>
            </a:r>
            <a:r>
              <a:rPr lang="en-MY" dirty="0"/>
              <a:t> </a:t>
            </a:r>
            <a:r>
              <a:rPr lang="en-MY" dirty="0" err="1"/>
              <a:t>selamat</a:t>
            </a:r>
            <a:r>
              <a:rPr lang="en-MY" dirty="0"/>
              <a:t> </a:t>
            </a:r>
            <a:r>
              <a:rPr lang="en-MY" dirty="0" err="1"/>
              <a:t>atau</a:t>
            </a:r>
            <a:r>
              <a:rPr lang="en-MY" dirty="0"/>
              <a:t> </a:t>
            </a:r>
            <a:r>
              <a:rPr lang="en-MY" dirty="0" err="1"/>
              <a:t>salam</a:t>
            </a:r>
            <a:r>
              <a:rPr lang="en-MY" dirty="0"/>
              <a:t>, </a:t>
            </a:r>
            <a:r>
              <a:rPr lang="en-MY" dirty="0" err="1"/>
              <a:t>ucapan</a:t>
            </a:r>
            <a:r>
              <a:rPr lang="en-MY" dirty="0"/>
              <a:t> </a:t>
            </a:r>
            <a:r>
              <a:rPr lang="en-MY" dirty="0" err="1"/>
              <a:t>selamat</a:t>
            </a:r>
            <a:r>
              <a:rPr lang="en-MY" dirty="0"/>
              <a:t>, Salam Sejahtera, Salam </a:t>
            </a:r>
            <a:r>
              <a:rPr lang="en-MY" dirty="0" err="1"/>
              <a:t>Hormat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sebagainya</a:t>
            </a:r>
            <a:r>
              <a:rPr lang="en-MY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42704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120680"/>
          </a:xfrm>
        </p:spPr>
        <p:txBody>
          <a:bodyPr>
            <a:normAutofit/>
          </a:bodyPr>
          <a:lstStyle/>
          <a:p>
            <a:endParaRPr lang="en-MY" dirty="0"/>
          </a:p>
          <a:p>
            <a:r>
              <a:rPr lang="en-MY" dirty="0" err="1"/>
              <a:t>Teruskan</a:t>
            </a:r>
            <a:r>
              <a:rPr lang="en-MY" dirty="0"/>
              <a:t> </a:t>
            </a:r>
            <a:r>
              <a:rPr lang="en-MY" dirty="0" err="1"/>
              <a:t>ucapan</a:t>
            </a:r>
            <a:r>
              <a:rPr lang="en-MY" dirty="0"/>
              <a:t> </a:t>
            </a:r>
            <a:r>
              <a:rPr lang="en-MY" dirty="0" err="1"/>
              <a:t>anda</a:t>
            </a:r>
            <a:r>
              <a:rPr lang="en-MY" dirty="0"/>
              <a:t>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ucapan</a:t>
            </a:r>
            <a:r>
              <a:rPr lang="en-MY" dirty="0"/>
              <a:t> </a:t>
            </a:r>
            <a:r>
              <a:rPr lang="en-MY" dirty="0" err="1"/>
              <a:t>penghormatan</a:t>
            </a:r>
            <a:r>
              <a:rPr lang="en-MY" dirty="0"/>
              <a:t> </a:t>
            </a:r>
            <a:r>
              <a:rPr lang="en-MY" dirty="0" err="1"/>
              <a:t>kepada</a:t>
            </a:r>
            <a:r>
              <a:rPr lang="en-MY" dirty="0"/>
              <a:t> </a:t>
            </a:r>
            <a:r>
              <a:rPr lang="en-MY" dirty="0" err="1"/>
              <a:t>audiens</a:t>
            </a:r>
            <a:r>
              <a:rPr lang="en-MY" dirty="0"/>
              <a:t>.</a:t>
            </a:r>
          </a:p>
          <a:p>
            <a:r>
              <a:rPr lang="en-MY" dirty="0" err="1"/>
              <a:t>Contoh</a:t>
            </a:r>
            <a:r>
              <a:rPr lang="en-MY" dirty="0"/>
              <a:t>: Yang </a:t>
            </a:r>
            <a:r>
              <a:rPr lang="en-MY" dirty="0" err="1"/>
              <a:t>Amat</a:t>
            </a:r>
            <a:r>
              <a:rPr lang="en-MY" dirty="0"/>
              <a:t> </a:t>
            </a:r>
            <a:r>
              <a:rPr lang="en-MY" dirty="0" err="1"/>
              <a:t>Berhormat</a:t>
            </a:r>
            <a:r>
              <a:rPr lang="en-MY" dirty="0"/>
              <a:t>, Yang </a:t>
            </a:r>
            <a:r>
              <a:rPr lang="en-MY" dirty="0" err="1"/>
              <a:t>dihormati</a:t>
            </a:r>
            <a:r>
              <a:rPr lang="en-MY" dirty="0"/>
              <a:t>, Yang </a:t>
            </a:r>
            <a:r>
              <a:rPr lang="en-MY" dirty="0" err="1"/>
              <a:t>Berbahagia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sebagainya</a:t>
            </a:r>
            <a:r>
              <a:rPr lang="en-MY" dirty="0"/>
              <a:t> </a:t>
            </a:r>
            <a:r>
              <a:rPr lang="en-MY" dirty="0" err="1"/>
              <a:t>mengikut</a:t>
            </a:r>
            <a:r>
              <a:rPr lang="en-MY" dirty="0"/>
              <a:t> status </a:t>
            </a:r>
            <a:r>
              <a:rPr lang="en-MY" dirty="0" err="1"/>
              <a:t>masing-masing</a:t>
            </a:r>
            <a:r>
              <a:rPr lang="en-MY" dirty="0"/>
              <a:t>.</a:t>
            </a:r>
          </a:p>
          <a:p>
            <a:r>
              <a:rPr lang="en-MY" dirty="0" err="1"/>
              <a:t>Nyatakan</a:t>
            </a:r>
            <a:r>
              <a:rPr lang="en-MY" dirty="0"/>
              <a:t> </a:t>
            </a:r>
            <a:r>
              <a:rPr lang="en-MY" dirty="0" err="1"/>
              <a:t>objektif</a:t>
            </a:r>
            <a:r>
              <a:rPr lang="en-MY" dirty="0"/>
              <a:t>  </a:t>
            </a:r>
            <a:r>
              <a:rPr lang="en-MY" dirty="0" err="1"/>
              <a:t>majlis</a:t>
            </a:r>
            <a:r>
              <a:rPr lang="en-MY" dirty="0"/>
              <a:t> </a:t>
            </a:r>
            <a:r>
              <a:rPr lang="en-MY" dirty="0" err="1"/>
              <a:t>diadakan</a:t>
            </a:r>
            <a:endParaRPr lang="en-MY" dirty="0"/>
          </a:p>
          <a:p>
            <a:r>
              <a:rPr lang="en-MY" dirty="0" err="1"/>
              <a:t>Perkenalkan</a:t>
            </a:r>
            <a:r>
              <a:rPr lang="en-MY" dirty="0"/>
              <a:t> </a:t>
            </a:r>
            <a:r>
              <a:rPr lang="en-MY" dirty="0" err="1"/>
              <a:t>nama</a:t>
            </a:r>
            <a:r>
              <a:rPr lang="en-MY" dirty="0"/>
              <a:t> </a:t>
            </a:r>
            <a:r>
              <a:rPr lang="en-MY" dirty="0" err="1"/>
              <a:t>pengucap</a:t>
            </a:r>
            <a:r>
              <a:rPr lang="en-MY" dirty="0"/>
              <a:t>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jelas</a:t>
            </a:r>
            <a:r>
              <a:rPr lang="en-MY" dirty="0"/>
              <a:t> </a:t>
            </a:r>
            <a:r>
              <a:rPr lang="en-MY" dirty="0" err="1"/>
              <a:t>Nyatakan</a:t>
            </a:r>
            <a:r>
              <a:rPr lang="en-MY" dirty="0"/>
              <a:t> </a:t>
            </a:r>
            <a:r>
              <a:rPr lang="en-MY" dirty="0" err="1"/>
              <a:t>ucapan</a:t>
            </a:r>
            <a:r>
              <a:rPr lang="en-MY" dirty="0"/>
              <a:t> </a:t>
            </a:r>
            <a:r>
              <a:rPr lang="en-MY" dirty="0" err="1"/>
              <a:t>penghargaan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terima</a:t>
            </a:r>
            <a:r>
              <a:rPr lang="en-MY" dirty="0"/>
              <a:t> </a:t>
            </a:r>
            <a:r>
              <a:rPr lang="en-MY" dirty="0" err="1"/>
              <a:t>kasih</a:t>
            </a:r>
            <a:r>
              <a:rPr lang="en-MY" dirty="0"/>
              <a:t> </a:t>
            </a:r>
            <a:r>
              <a:rPr lang="en-MY" dirty="0" err="1"/>
              <a:t>setiap</a:t>
            </a:r>
            <a:r>
              <a:rPr lang="en-MY" dirty="0"/>
              <a:t> kali </a:t>
            </a:r>
            <a:r>
              <a:rPr lang="en-MY" dirty="0" err="1"/>
              <a:t>pengucap</a:t>
            </a:r>
            <a:r>
              <a:rPr lang="en-MY" dirty="0"/>
              <a:t> </a:t>
            </a:r>
            <a:r>
              <a:rPr lang="en-MY" dirty="0" err="1"/>
              <a:t>menamatkan</a:t>
            </a:r>
            <a:r>
              <a:rPr lang="en-MY" dirty="0"/>
              <a:t> </a:t>
            </a:r>
            <a:r>
              <a:rPr lang="en-MY" dirty="0" err="1"/>
              <a:t>ucapannya</a:t>
            </a:r>
            <a:r>
              <a:rPr lang="en-MY" dirty="0"/>
              <a:t>.</a:t>
            </a:r>
          </a:p>
          <a:p>
            <a:r>
              <a:rPr lang="en-MY" dirty="0" err="1"/>
              <a:t>Susunkan</a:t>
            </a:r>
            <a:r>
              <a:rPr lang="en-MY" dirty="0"/>
              <a:t> </a:t>
            </a:r>
            <a:r>
              <a:rPr lang="en-MY" dirty="0" err="1"/>
              <a:t>teks</a:t>
            </a:r>
            <a:r>
              <a:rPr lang="en-MY" dirty="0"/>
              <a:t> </a:t>
            </a:r>
            <a:r>
              <a:rPr lang="en-MY" dirty="0" err="1"/>
              <a:t>ucapan</a:t>
            </a:r>
            <a:r>
              <a:rPr lang="en-MY" dirty="0"/>
              <a:t> </a:t>
            </a:r>
            <a:r>
              <a:rPr lang="en-MY" dirty="0" err="1"/>
              <a:t>anda</a:t>
            </a:r>
            <a:r>
              <a:rPr lang="en-MY" dirty="0"/>
              <a:t> </a:t>
            </a:r>
            <a:r>
              <a:rPr lang="en-MY" dirty="0" err="1"/>
              <a:t>berdasarkan</a:t>
            </a:r>
            <a:r>
              <a:rPr lang="en-MY" dirty="0"/>
              <a:t> </a:t>
            </a:r>
            <a:r>
              <a:rPr lang="en-MY" dirty="0" err="1"/>
              <a:t>atur</a:t>
            </a:r>
            <a:r>
              <a:rPr lang="en-MY" dirty="0"/>
              <a:t> </a:t>
            </a:r>
            <a:r>
              <a:rPr lang="en-MY" dirty="0" err="1"/>
              <a:t>cara</a:t>
            </a:r>
            <a:r>
              <a:rPr lang="en-MY" dirty="0"/>
              <a:t> yang </a:t>
            </a:r>
            <a:r>
              <a:rPr lang="en-MY" dirty="0" err="1"/>
              <a:t>disediakan</a:t>
            </a:r>
            <a:r>
              <a:rPr lang="en-MY" dirty="0"/>
              <a:t>.</a:t>
            </a:r>
          </a:p>
          <a:p>
            <a:r>
              <a:rPr lang="en-MY" dirty="0" err="1"/>
              <a:t>Sediakan</a:t>
            </a:r>
            <a:r>
              <a:rPr lang="en-MY" dirty="0"/>
              <a:t> </a:t>
            </a:r>
            <a:r>
              <a:rPr lang="en-MY" dirty="0" err="1"/>
              <a:t>penutup</a:t>
            </a:r>
            <a:r>
              <a:rPr lang="en-MY" dirty="0"/>
              <a:t> </a:t>
            </a:r>
            <a:r>
              <a:rPr lang="en-MY" dirty="0" err="1"/>
              <a:t>teks</a:t>
            </a:r>
            <a:r>
              <a:rPr lang="en-MY" dirty="0"/>
              <a:t> </a:t>
            </a:r>
            <a:r>
              <a:rPr lang="en-MY" dirty="0" err="1"/>
              <a:t>ucapan</a:t>
            </a:r>
            <a:r>
              <a:rPr lang="en-MY" dirty="0"/>
              <a:t>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baik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kemas</a:t>
            </a:r>
            <a:r>
              <a:rPr lang="en-MY" dirty="0"/>
              <a:t>, </a:t>
            </a:r>
            <a:r>
              <a:rPr lang="en-MY" dirty="0" err="1"/>
              <a:t>ucapan</a:t>
            </a:r>
            <a:r>
              <a:rPr lang="en-MY" dirty="0"/>
              <a:t> </a:t>
            </a:r>
            <a:r>
              <a:rPr lang="en-MY" dirty="0" err="1"/>
              <a:t>penghargaan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akhiri</a:t>
            </a:r>
            <a:r>
              <a:rPr lang="en-MY" dirty="0"/>
              <a:t> </a:t>
            </a:r>
            <a:r>
              <a:rPr lang="en-MY" dirty="0" err="1"/>
              <a:t>juga</a:t>
            </a:r>
            <a:r>
              <a:rPr lang="en-MY" dirty="0"/>
              <a:t>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ucapan</a:t>
            </a:r>
            <a:r>
              <a:rPr lang="en-MY" dirty="0"/>
              <a:t> </a:t>
            </a:r>
            <a:r>
              <a:rPr lang="en-MY" dirty="0" err="1"/>
              <a:t>selamat</a:t>
            </a:r>
            <a:r>
              <a:rPr lang="en-MY" dirty="0"/>
              <a:t> </a:t>
            </a:r>
            <a:r>
              <a:rPr lang="en-MY" dirty="0" err="1"/>
              <a:t>atau</a:t>
            </a:r>
            <a:r>
              <a:rPr lang="en-MY" dirty="0"/>
              <a:t> </a:t>
            </a:r>
            <a:r>
              <a:rPr lang="en-MY" dirty="0" err="1"/>
              <a:t>salam</a:t>
            </a:r>
            <a:r>
              <a:rPr lang="en-MY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2311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MY" sz="3200" dirty="0" err="1"/>
              <a:t>Pengertian</a:t>
            </a:r>
            <a:r>
              <a:rPr lang="en-MY" sz="3200" dirty="0"/>
              <a:t> </a:t>
            </a:r>
            <a:r>
              <a:rPr lang="en-MY" sz="3200" dirty="0" err="1"/>
              <a:t>Protokol</a:t>
            </a:r>
            <a:r>
              <a:rPr lang="en-MY" sz="3200" dirty="0"/>
              <a:t> </a:t>
            </a:r>
            <a:r>
              <a:rPr lang="en-MY" sz="3200" dirty="0" err="1"/>
              <a:t>dan</a:t>
            </a:r>
            <a:r>
              <a:rPr lang="en-MY" sz="3200" dirty="0"/>
              <a:t> </a:t>
            </a:r>
            <a:r>
              <a:rPr lang="en-MY" sz="3200" dirty="0" err="1"/>
              <a:t>Kepentingannya</a:t>
            </a:r>
            <a:endParaRPr lang="en-MY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r>
              <a:rPr lang="en-MY" dirty="0" err="1"/>
              <a:t>Protokol</a:t>
            </a:r>
            <a:r>
              <a:rPr lang="en-MY" dirty="0"/>
              <a:t> </a:t>
            </a:r>
            <a:r>
              <a:rPr lang="en-MY" dirty="0" err="1"/>
              <a:t>ialah</a:t>
            </a:r>
            <a:r>
              <a:rPr lang="en-MY" dirty="0"/>
              <a:t> </a:t>
            </a:r>
            <a:r>
              <a:rPr lang="en-MY" dirty="0" err="1"/>
              <a:t>peraturan-peraturan</a:t>
            </a:r>
            <a:r>
              <a:rPr lang="en-MY" dirty="0"/>
              <a:t>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istiadat</a:t>
            </a:r>
            <a:r>
              <a:rPr lang="en-MY" dirty="0"/>
              <a:t> </a:t>
            </a:r>
            <a:r>
              <a:rPr lang="en-MY" dirty="0" err="1"/>
              <a:t>rasmi</a:t>
            </a:r>
            <a:r>
              <a:rPr lang="en-MY" dirty="0"/>
              <a:t> yang </a:t>
            </a:r>
            <a:r>
              <a:rPr lang="en-MY" dirty="0" err="1"/>
              <a:t>telah</a:t>
            </a:r>
            <a:r>
              <a:rPr lang="en-MY" dirty="0"/>
              <a:t> </a:t>
            </a:r>
            <a:r>
              <a:rPr lang="en-MY" dirty="0" err="1"/>
              <a:t>dijadikan</a:t>
            </a:r>
            <a:r>
              <a:rPr lang="en-MY" dirty="0"/>
              <a:t> </a:t>
            </a:r>
            <a:r>
              <a:rPr lang="en-MY" dirty="0" err="1"/>
              <a:t>amalan</a:t>
            </a:r>
            <a:r>
              <a:rPr lang="en-MY" dirty="0"/>
              <a:t>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kehidupan</a:t>
            </a:r>
            <a:r>
              <a:rPr lang="en-MY" dirty="0"/>
              <a:t> </a:t>
            </a:r>
            <a:r>
              <a:rPr lang="en-MY" dirty="0" err="1"/>
              <a:t>masyarakat</a:t>
            </a:r>
            <a:r>
              <a:rPr lang="en-MY" dirty="0"/>
              <a:t>. </a:t>
            </a:r>
          </a:p>
          <a:p>
            <a:r>
              <a:rPr lang="en-MY" dirty="0" err="1"/>
              <a:t>Mencerminkan</a:t>
            </a:r>
            <a:r>
              <a:rPr lang="en-MY" dirty="0"/>
              <a:t> </a:t>
            </a:r>
            <a:r>
              <a:rPr lang="en-MY" dirty="0" err="1"/>
              <a:t>keperibadian</a:t>
            </a:r>
            <a:r>
              <a:rPr lang="en-MY" dirty="0"/>
              <a:t> </a:t>
            </a:r>
            <a:r>
              <a:rPr lang="en-MY" dirty="0" err="1"/>
              <a:t>seseorang</a:t>
            </a:r>
            <a:r>
              <a:rPr lang="en-MY" dirty="0"/>
              <a:t> </a:t>
            </a:r>
            <a:r>
              <a:rPr lang="en-MY" dirty="0" err="1"/>
              <a:t>itu</a:t>
            </a:r>
            <a:r>
              <a:rPr lang="en-MY" dirty="0"/>
              <a:t>. </a:t>
            </a:r>
          </a:p>
          <a:p>
            <a:r>
              <a:rPr lang="en-MY" dirty="0" err="1"/>
              <a:t>Membantu</a:t>
            </a:r>
            <a:r>
              <a:rPr lang="en-MY" dirty="0"/>
              <a:t> </a:t>
            </a:r>
            <a:r>
              <a:rPr lang="en-MY" dirty="0" err="1"/>
              <a:t>diri</a:t>
            </a:r>
            <a:r>
              <a:rPr lang="en-MY" dirty="0"/>
              <a:t> </a:t>
            </a:r>
            <a:r>
              <a:rPr lang="en-MY" dirty="0" err="1"/>
              <a:t>anda</a:t>
            </a:r>
            <a:r>
              <a:rPr lang="en-MY" dirty="0"/>
              <a:t> </a:t>
            </a:r>
            <a:r>
              <a:rPr lang="en-MY" dirty="0" err="1"/>
              <a:t>menyesuaikan</a:t>
            </a:r>
            <a:r>
              <a:rPr lang="en-MY" dirty="0"/>
              <a:t> </a:t>
            </a:r>
            <a:r>
              <a:rPr lang="en-MY" dirty="0" err="1"/>
              <a:t>diri</a:t>
            </a:r>
            <a:r>
              <a:rPr lang="en-MY" dirty="0"/>
              <a:t>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pergaulan</a:t>
            </a:r>
            <a:r>
              <a:rPr lang="en-MY" dirty="0"/>
              <a:t>, </a:t>
            </a:r>
            <a:r>
              <a:rPr lang="en-MY" dirty="0" err="1"/>
              <a:t>perbualan</a:t>
            </a:r>
            <a:r>
              <a:rPr lang="en-MY" dirty="0"/>
              <a:t> </a:t>
            </a:r>
            <a:r>
              <a:rPr lang="en-MY" dirty="0" err="1"/>
              <a:t>sosial</a:t>
            </a:r>
            <a:r>
              <a:rPr lang="en-MY" dirty="0"/>
              <a:t>, </a:t>
            </a:r>
            <a:r>
              <a:rPr lang="en-MY" dirty="0" err="1"/>
              <a:t>tingkah</a:t>
            </a:r>
            <a:r>
              <a:rPr lang="en-MY" dirty="0"/>
              <a:t> </a:t>
            </a:r>
            <a:r>
              <a:rPr lang="en-MY" dirty="0" err="1"/>
              <a:t>laku</a:t>
            </a:r>
            <a:r>
              <a:rPr lang="en-MY" dirty="0"/>
              <a:t>, </a:t>
            </a:r>
            <a:r>
              <a:rPr lang="en-MY" dirty="0" err="1"/>
              <a:t>cara</a:t>
            </a:r>
            <a:r>
              <a:rPr lang="en-MY" dirty="0"/>
              <a:t> </a:t>
            </a:r>
            <a:r>
              <a:rPr lang="en-MY" dirty="0" err="1"/>
              <a:t>pemakaian</a:t>
            </a:r>
            <a:r>
              <a:rPr lang="en-MY" dirty="0"/>
              <a:t>, </a:t>
            </a:r>
            <a:r>
              <a:rPr lang="en-MY" dirty="0" err="1"/>
              <a:t>cara</a:t>
            </a:r>
            <a:r>
              <a:rPr lang="en-MY" dirty="0"/>
              <a:t> </a:t>
            </a:r>
            <a:r>
              <a:rPr lang="en-MY" dirty="0" err="1"/>
              <a:t>penampilan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sebagainya</a:t>
            </a:r>
            <a:r>
              <a:rPr lang="en-MY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1803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MY" sz="3600" dirty="0" err="1"/>
              <a:t>Protokol</a:t>
            </a:r>
            <a:r>
              <a:rPr lang="en-MY" sz="3600" dirty="0"/>
              <a:t> </a:t>
            </a:r>
            <a:r>
              <a:rPr lang="en-MY" sz="3600" dirty="0" err="1"/>
              <a:t>Dalam</a:t>
            </a:r>
            <a:r>
              <a:rPr lang="en-MY" sz="3600" dirty="0"/>
              <a:t> </a:t>
            </a:r>
            <a:r>
              <a:rPr lang="en-MY" sz="3600" dirty="0" err="1"/>
              <a:t>Penyediaan</a:t>
            </a:r>
            <a:r>
              <a:rPr lang="en-MY" sz="3600" dirty="0"/>
              <a:t> </a:t>
            </a:r>
            <a:r>
              <a:rPr lang="en-MY" sz="3600" dirty="0" err="1"/>
              <a:t>Teks</a:t>
            </a:r>
            <a:r>
              <a:rPr lang="en-MY" sz="3600" dirty="0"/>
              <a:t> </a:t>
            </a:r>
            <a:r>
              <a:rPr lang="en-MY" sz="3600" dirty="0" err="1"/>
              <a:t>Ucapan</a:t>
            </a:r>
            <a:endParaRPr lang="en-MY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6264696"/>
          </a:xfrm>
        </p:spPr>
        <p:txBody>
          <a:bodyPr>
            <a:noAutofit/>
          </a:bodyPr>
          <a:lstStyle/>
          <a:p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teks</a:t>
            </a:r>
            <a:r>
              <a:rPr lang="en-MY" dirty="0"/>
              <a:t> </a:t>
            </a:r>
            <a:r>
              <a:rPr lang="en-MY" dirty="0" err="1"/>
              <a:t>ucapan</a:t>
            </a:r>
            <a:r>
              <a:rPr lang="en-MY" dirty="0"/>
              <a:t>, </a:t>
            </a:r>
            <a:r>
              <a:rPr lang="en-MY" dirty="0" err="1"/>
              <a:t>salam</a:t>
            </a:r>
            <a:r>
              <a:rPr lang="en-MY" dirty="0"/>
              <a:t> </a:t>
            </a:r>
            <a:r>
              <a:rPr lang="en-MY" dirty="0" err="1"/>
              <a:t>hormat</a:t>
            </a:r>
            <a:r>
              <a:rPr lang="en-MY" dirty="0"/>
              <a:t> </a:t>
            </a:r>
            <a:r>
              <a:rPr lang="en-MY" dirty="0" err="1"/>
              <a:t>perlu</a:t>
            </a:r>
            <a:r>
              <a:rPr lang="en-MY" dirty="0"/>
              <a:t> </a:t>
            </a:r>
            <a:r>
              <a:rPr lang="en-MY" dirty="0" err="1"/>
              <a:t>disusun</a:t>
            </a:r>
            <a:r>
              <a:rPr lang="en-MY" dirty="0"/>
              <a:t> </a:t>
            </a:r>
            <a:r>
              <a:rPr lang="en-MY" dirty="0" err="1"/>
              <a:t>mengikut</a:t>
            </a:r>
            <a:r>
              <a:rPr lang="en-MY" dirty="0"/>
              <a:t> </a:t>
            </a:r>
            <a:r>
              <a:rPr lang="en-MY" dirty="0" err="1"/>
              <a:t>keutamaan</a:t>
            </a:r>
            <a:r>
              <a:rPr lang="en-MY" dirty="0"/>
              <a:t> </a:t>
            </a:r>
            <a:r>
              <a:rPr lang="en-MY" dirty="0" err="1"/>
              <a:t>seperti</a:t>
            </a:r>
            <a:r>
              <a:rPr lang="en-MY" dirty="0"/>
              <a:t> </a:t>
            </a:r>
            <a:r>
              <a:rPr lang="en-MY" dirty="0" err="1"/>
              <a:t>berikut</a:t>
            </a:r>
            <a:r>
              <a:rPr lang="en-MY" dirty="0"/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Pengucap</a:t>
            </a:r>
            <a:r>
              <a:rPr lang="en-MY" dirty="0"/>
              <a:t> </a:t>
            </a:r>
            <a:r>
              <a:rPr lang="en-MY" dirty="0" err="1"/>
              <a:t>pertama</a:t>
            </a:r>
            <a:r>
              <a:rPr lang="en-MY" dirty="0"/>
              <a:t> </a:t>
            </a:r>
            <a:r>
              <a:rPr lang="en-MY" dirty="0" err="1"/>
              <a:t>atau</a:t>
            </a:r>
            <a:r>
              <a:rPr lang="en-MY" dirty="0"/>
              <a:t> </a:t>
            </a:r>
            <a:r>
              <a:rPr lang="en-MY" dirty="0" err="1"/>
              <a:t>tetamu</a:t>
            </a:r>
            <a:r>
              <a:rPr lang="en-MY" dirty="0"/>
              <a:t> paling </a:t>
            </a:r>
            <a:r>
              <a:rPr lang="en-MY" dirty="0" err="1"/>
              <a:t>utama</a:t>
            </a:r>
            <a:r>
              <a:rPr lang="en-MY" dirty="0"/>
              <a:t> (</a:t>
            </a:r>
            <a:r>
              <a:rPr lang="en-MY" dirty="0" err="1"/>
              <a:t>duduk</a:t>
            </a:r>
            <a:r>
              <a:rPr lang="en-MY" dirty="0"/>
              <a:t> di </a:t>
            </a:r>
            <a:r>
              <a:rPr lang="en-MY" dirty="0" err="1"/>
              <a:t>tengah-tengah</a:t>
            </a:r>
            <a:r>
              <a:rPr lang="en-MY" dirty="0"/>
              <a:t> </a:t>
            </a:r>
            <a:r>
              <a:rPr lang="en-MY" dirty="0" err="1"/>
              <a:t>kerusi</a:t>
            </a:r>
            <a:r>
              <a:rPr lang="en-MY" dirty="0"/>
              <a:t> yang </a:t>
            </a:r>
            <a:r>
              <a:rPr lang="en-MY" dirty="0" err="1"/>
              <a:t>disediakan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tetamu</a:t>
            </a:r>
            <a:r>
              <a:rPr lang="en-MY" dirty="0"/>
              <a:t> VIP </a:t>
            </a:r>
            <a:r>
              <a:rPr lang="en-MY" dirty="0" err="1"/>
              <a:t>atau</a:t>
            </a:r>
            <a:r>
              <a:rPr lang="en-MY" dirty="0"/>
              <a:t> </a:t>
            </a:r>
            <a:r>
              <a:rPr lang="en-MY" dirty="0" err="1"/>
              <a:t>kenamaan</a:t>
            </a:r>
            <a:r>
              <a:rPr lang="en-MY" dirty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Pengucap</a:t>
            </a:r>
            <a:r>
              <a:rPr lang="en-MY" dirty="0"/>
              <a:t> </a:t>
            </a:r>
            <a:r>
              <a:rPr lang="en-MY" dirty="0" err="1"/>
              <a:t>kedua</a:t>
            </a:r>
            <a:r>
              <a:rPr lang="en-MY" dirty="0"/>
              <a:t> </a:t>
            </a:r>
            <a:r>
              <a:rPr lang="en-MY" dirty="0" err="1"/>
              <a:t>atau</a:t>
            </a:r>
            <a:r>
              <a:rPr lang="en-MY" dirty="0"/>
              <a:t> </a:t>
            </a:r>
            <a:r>
              <a:rPr lang="en-MY" dirty="0" err="1"/>
              <a:t>tetamu</a:t>
            </a:r>
            <a:r>
              <a:rPr lang="en-MY" dirty="0"/>
              <a:t> </a:t>
            </a:r>
            <a:r>
              <a:rPr lang="en-MY" dirty="0" err="1"/>
              <a:t>utama</a:t>
            </a:r>
            <a:r>
              <a:rPr lang="en-MY" dirty="0"/>
              <a:t> yang </a:t>
            </a:r>
            <a:r>
              <a:rPr lang="en-MY" dirty="0" err="1"/>
              <a:t>duduk</a:t>
            </a:r>
            <a:r>
              <a:rPr lang="en-MY" dirty="0"/>
              <a:t> di </a:t>
            </a:r>
            <a:r>
              <a:rPr lang="en-MY" dirty="0" err="1"/>
              <a:t>sebelah</a:t>
            </a:r>
            <a:r>
              <a:rPr lang="en-MY" dirty="0"/>
              <a:t> </a:t>
            </a:r>
            <a:r>
              <a:rPr lang="en-MY" dirty="0" err="1"/>
              <a:t>kanan</a:t>
            </a:r>
            <a:r>
              <a:rPr lang="en-MY" dirty="0"/>
              <a:t> </a:t>
            </a:r>
            <a:r>
              <a:rPr lang="en-MY" dirty="0" err="1"/>
              <a:t>pengucap</a:t>
            </a:r>
            <a:r>
              <a:rPr lang="en-MY" dirty="0"/>
              <a:t> </a:t>
            </a:r>
            <a:r>
              <a:rPr lang="en-MY" dirty="0" err="1"/>
              <a:t>pertama</a:t>
            </a:r>
            <a:r>
              <a:rPr lang="en-MY" dirty="0"/>
              <a:t> </a:t>
            </a:r>
            <a:r>
              <a:rPr lang="en-MY" dirty="0" err="1"/>
              <a:t>atau</a:t>
            </a:r>
            <a:r>
              <a:rPr lang="en-MY" dirty="0"/>
              <a:t> </a:t>
            </a:r>
            <a:r>
              <a:rPr lang="en-MY" dirty="0" err="1"/>
              <a:t>tetamu</a:t>
            </a:r>
            <a:r>
              <a:rPr lang="en-MY" dirty="0"/>
              <a:t> paling </a:t>
            </a:r>
            <a:r>
              <a:rPr lang="en-MY" dirty="0" err="1"/>
              <a:t>utama</a:t>
            </a:r>
            <a:r>
              <a:rPr lang="en-MY" dirty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Tetamu</a:t>
            </a:r>
            <a:r>
              <a:rPr lang="en-MY" dirty="0"/>
              <a:t> </a:t>
            </a:r>
            <a:r>
              <a:rPr lang="en-MY" dirty="0" err="1"/>
              <a:t>utama</a:t>
            </a:r>
            <a:r>
              <a:rPr lang="en-MY" dirty="0"/>
              <a:t> yang </a:t>
            </a:r>
            <a:r>
              <a:rPr lang="en-MY" dirty="0" err="1"/>
              <a:t>duduk</a:t>
            </a:r>
            <a:r>
              <a:rPr lang="en-MY" dirty="0"/>
              <a:t> di </a:t>
            </a:r>
            <a:r>
              <a:rPr lang="en-MY" dirty="0" err="1"/>
              <a:t>sebelah</a:t>
            </a:r>
            <a:r>
              <a:rPr lang="en-MY" dirty="0"/>
              <a:t> </a:t>
            </a:r>
            <a:r>
              <a:rPr lang="en-MY" dirty="0" err="1"/>
              <a:t>kiri</a:t>
            </a:r>
            <a:r>
              <a:rPr lang="en-MY" dirty="0"/>
              <a:t> </a:t>
            </a:r>
            <a:r>
              <a:rPr lang="en-MY" dirty="0" err="1"/>
              <a:t>pengucap</a:t>
            </a:r>
            <a:r>
              <a:rPr lang="en-MY" dirty="0"/>
              <a:t> </a:t>
            </a:r>
            <a:r>
              <a:rPr lang="en-MY" dirty="0" err="1"/>
              <a:t>pertama</a:t>
            </a:r>
            <a:r>
              <a:rPr lang="en-MY" dirty="0"/>
              <a:t> </a:t>
            </a:r>
            <a:r>
              <a:rPr lang="en-MY" dirty="0" err="1"/>
              <a:t>atau</a:t>
            </a:r>
            <a:r>
              <a:rPr lang="en-MY" dirty="0"/>
              <a:t> </a:t>
            </a:r>
            <a:r>
              <a:rPr lang="en-MY" dirty="0" err="1"/>
              <a:t>tetamu</a:t>
            </a:r>
            <a:r>
              <a:rPr lang="en-MY" dirty="0"/>
              <a:t> paling </a:t>
            </a:r>
            <a:r>
              <a:rPr lang="en-MY" dirty="0" err="1"/>
              <a:t>utama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beliau</a:t>
            </a:r>
            <a:r>
              <a:rPr lang="en-MY" dirty="0"/>
              <a:t> </a:t>
            </a:r>
            <a:r>
              <a:rPr lang="en-MY" dirty="0" err="1"/>
              <a:t>tidak</a:t>
            </a:r>
            <a:r>
              <a:rPr lang="en-MY" dirty="0"/>
              <a:t> </a:t>
            </a:r>
            <a:r>
              <a:rPr lang="en-MY" dirty="0" err="1"/>
              <a:t>semestinya</a:t>
            </a:r>
            <a:r>
              <a:rPr lang="en-MY" dirty="0"/>
              <a:t> </a:t>
            </a:r>
            <a:r>
              <a:rPr lang="en-MY" dirty="0" err="1"/>
              <a:t>memberikan</a:t>
            </a:r>
            <a:r>
              <a:rPr lang="en-MY" dirty="0"/>
              <a:t> </a:t>
            </a:r>
            <a:r>
              <a:rPr lang="en-MY" dirty="0" err="1"/>
              <a:t>ucapan</a:t>
            </a:r>
            <a:r>
              <a:rPr lang="en-MY" dirty="0"/>
              <a:t>.</a:t>
            </a:r>
          </a:p>
          <a:p>
            <a:pPr>
              <a:buFont typeface="Lucida Sans Unicode" panose="020B0602030504020204" pitchFamily="34" charset="0"/>
              <a:buChar char="‣"/>
            </a:pPr>
            <a:r>
              <a:rPr lang="en-MY" dirty="0" err="1"/>
              <a:t>Susunan</a:t>
            </a:r>
            <a:r>
              <a:rPr lang="en-MY" dirty="0"/>
              <a:t> </a:t>
            </a:r>
            <a:r>
              <a:rPr lang="en-MY" dirty="0" err="1"/>
              <a:t>kerusi</a:t>
            </a:r>
            <a:r>
              <a:rPr lang="en-MY" dirty="0"/>
              <a:t> para </a:t>
            </a:r>
            <a:r>
              <a:rPr lang="en-MY" dirty="0" err="1"/>
              <a:t>tetamu</a:t>
            </a:r>
            <a:r>
              <a:rPr lang="en-MY" dirty="0"/>
              <a:t> </a:t>
            </a:r>
            <a:r>
              <a:rPr lang="en-MY" dirty="0" err="1"/>
              <a:t>undangan</a:t>
            </a:r>
            <a:r>
              <a:rPr lang="en-MY" dirty="0"/>
              <a:t> </a:t>
            </a:r>
            <a:r>
              <a:rPr lang="en-MY" dirty="0" err="1"/>
              <a:t>utama</a:t>
            </a:r>
            <a:r>
              <a:rPr lang="en-MY" dirty="0"/>
              <a:t> </a:t>
            </a:r>
            <a:r>
              <a:rPr lang="en-MY" dirty="0" err="1"/>
              <a:t>mestilah</a:t>
            </a:r>
            <a:r>
              <a:rPr lang="en-MY" dirty="0"/>
              <a:t> </a:t>
            </a:r>
            <a:r>
              <a:rPr lang="en-MY" dirty="0" err="1"/>
              <a:t>memiliki</a:t>
            </a:r>
            <a:r>
              <a:rPr lang="en-MY" dirty="0"/>
              <a:t> </a:t>
            </a:r>
            <a:r>
              <a:rPr lang="en-MY" dirty="0" err="1"/>
              <a:t>jumlah</a:t>
            </a:r>
            <a:r>
              <a:rPr lang="en-MY" dirty="0"/>
              <a:t> yang </a:t>
            </a:r>
            <a:r>
              <a:rPr lang="en-MY" dirty="0" err="1"/>
              <a:t>ganjil,tiga</a:t>
            </a:r>
            <a:r>
              <a:rPr lang="en-MY" dirty="0"/>
              <a:t> </a:t>
            </a:r>
            <a:r>
              <a:rPr lang="en-MY" dirty="0" err="1"/>
              <a:t>buah</a:t>
            </a:r>
            <a:r>
              <a:rPr lang="en-MY" dirty="0"/>
              <a:t> </a:t>
            </a:r>
            <a:r>
              <a:rPr lang="en-MY" dirty="0" err="1"/>
              <a:t>kerusi</a:t>
            </a:r>
            <a:r>
              <a:rPr lang="en-MY" dirty="0"/>
              <a:t> (minimum) </a:t>
            </a:r>
            <a:r>
              <a:rPr lang="en-MY" dirty="0" err="1"/>
              <a:t>dan</a:t>
            </a:r>
            <a:r>
              <a:rPr lang="en-MY" dirty="0"/>
              <a:t> lima </a:t>
            </a:r>
            <a:r>
              <a:rPr lang="en-MY" dirty="0" err="1"/>
              <a:t>buah</a:t>
            </a:r>
            <a:r>
              <a:rPr lang="en-MY" dirty="0"/>
              <a:t> </a:t>
            </a:r>
            <a:r>
              <a:rPr lang="en-MY" dirty="0" err="1"/>
              <a:t>kerusi</a:t>
            </a:r>
            <a:r>
              <a:rPr lang="en-MY" dirty="0"/>
              <a:t> (</a:t>
            </a:r>
            <a:r>
              <a:rPr lang="en-MY" dirty="0" err="1"/>
              <a:t>maksimum</a:t>
            </a:r>
            <a:r>
              <a:rPr lang="en-MY" dirty="0"/>
              <a:t>). </a:t>
            </a:r>
          </a:p>
          <a:p>
            <a:pPr>
              <a:buFont typeface="Lucida Sans Unicode" panose="020B0602030504020204" pitchFamily="34" charset="0"/>
              <a:buChar char="‣"/>
            </a:pPr>
            <a:r>
              <a:rPr lang="en-MY" dirty="0"/>
              <a:t>Ada </a:t>
            </a:r>
            <a:r>
              <a:rPr lang="en-MY" dirty="0" err="1"/>
              <a:t>ketikanya</a:t>
            </a:r>
            <a:r>
              <a:rPr lang="en-MY" dirty="0"/>
              <a:t> </a:t>
            </a:r>
            <a:r>
              <a:rPr lang="en-MY" dirty="0" err="1"/>
              <a:t>jumlah-jumlah</a:t>
            </a:r>
            <a:r>
              <a:rPr lang="en-MY" dirty="0"/>
              <a:t> </a:t>
            </a:r>
            <a:r>
              <a:rPr lang="en-MY" dirty="0" err="1"/>
              <a:t>kerusi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para </a:t>
            </a:r>
            <a:r>
              <a:rPr lang="en-MY" dirty="0" err="1"/>
              <a:t>tetamu</a:t>
            </a:r>
            <a:r>
              <a:rPr lang="en-MY" dirty="0"/>
              <a:t> </a:t>
            </a:r>
            <a:r>
              <a:rPr lang="en-MY" dirty="0" err="1"/>
              <a:t>undangan</a:t>
            </a:r>
            <a:r>
              <a:rPr lang="en-MY" dirty="0"/>
              <a:t> </a:t>
            </a:r>
            <a:r>
              <a:rPr lang="en-MY" dirty="0" err="1"/>
              <a:t>khas</a:t>
            </a:r>
            <a:r>
              <a:rPr lang="en-MY" dirty="0"/>
              <a:t> </a:t>
            </a:r>
            <a:r>
              <a:rPr lang="en-MY" dirty="0" err="1"/>
              <a:t>atau</a:t>
            </a:r>
            <a:r>
              <a:rPr lang="en-MY" dirty="0"/>
              <a:t> </a:t>
            </a:r>
            <a:r>
              <a:rPr lang="en-MY" dirty="0" err="1"/>
              <a:t>utama</a:t>
            </a:r>
            <a:r>
              <a:rPr lang="en-MY" dirty="0"/>
              <a:t> </a:t>
            </a:r>
            <a:r>
              <a:rPr lang="en-MY" dirty="0" err="1"/>
              <a:t>boleh</a:t>
            </a:r>
            <a:r>
              <a:rPr lang="en-MY" dirty="0"/>
              <a:t> </a:t>
            </a:r>
            <a:r>
              <a:rPr lang="en-MY" dirty="0" err="1"/>
              <a:t>melebihi</a:t>
            </a:r>
            <a:r>
              <a:rPr lang="en-MY" dirty="0"/>
              <a:t> 10 </a:t>
            </a:r>
            <a:r>
              <a:rPr lang="en-MY" dirty="0" err="1"/>
              <a:t>buah</a:t>
            </a:r>
            <a:r>
              <a:rPr lang="en-MY" dirty="0"/>
              <a:t> </a:t>
            </a:r>
            <a:r>
              <a:rPr lang="en-MY" dirty="0" err="1"/>
              <a:t>kerusi</a:t>
            </a:r>
            <a:r>
              <a:rPr lang="en-MY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8451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490066"/>
          </a:xfrm>
        </p:spPr>
        <p:txBody>
          <a:bodyPr>
            <a:noAutofit/>
          </a:bodyPr>
          <a:lstStyle/>
          <a:p>
            <a:r>
              <a:rPr lang="en-MY" sz="2800" dirty="0" err="1"/>
              <a:t>Sebutan</a:t>
            </a:r>
            <a:r>
              <a:rPr lang="en-MY" sz="2800" dirty="0"/>
              <a:t> </a:t>
            </a:r>
            <a:r>
              <a:rPr lang="en-MY" sz="2800" dirty="0" err="1"/>
              <a:t>Penghormatan</a:t>
            </a:r>
            <a:r>
              <a:rPr lang="en-MY" sz="2800" dirty="0"/>
              <a:t> </a:t>
            </a:r>
            <a:r>
              <a:rPr lang="en-MY" sz="2800" dirty="0" err="1"/>
              <a:t>mengikut</a:t>
            </a:r>
            <a:r>
              <a:rPr lang="en-MY" sz="2800" dirty="0"/>
              <a:t> </a:t>
            </a:r>
            <a:r>
              <a:rPr lang="en-MY" sz="2800" dirty="0" err="1"/>
              <a:t>Protokol</a:t>
            </a:r>
            <a:endParaRPr lang="en-MY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07308"/>
              </p:ext>
            </p:extLst>
          </p:nvPr>
        </p:nvGraphicFramePr>
        <p:xfrm>
          <a:off x="755576" y="764704"/>
          <a:ext cx="8002587" cy="5570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5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Y" dirty="0" err="1"/>
                        <a:t>Bil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Status </a:t>
                      </a:r>
                      <a:r>
                        <a:rPr lang="en-MY" dirty="0" err="1"/>
                        <a:t>Penghormatan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PANGKAT/GELARAN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Yang </a:t>
                      </a:r>
                      <a:r>
                        <a:rPr lang="en-MY" dirty="0" err="1"/>
                        <a:t>Dipertuan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Agong</a:t>
                      </a:r>
                      <a:r>
                        <a:rPr lang="en-MY" dirty="0"/>
                        <a:t> Malaysia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Duli</a:t>
                      </a:r>
                      <a:r>
                        <a:rPr lang="en-MY" dirty="0"/>
                        <a:t> Yang </a:t>
                      </a:r>
                      <a:r>
                        <a:rPr lang="en-MY" dirty="0" err="1"/>
                        <a:t>Maha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Mulia</a:t>
                      </a:r>
                      <a:r>
                        <a:rPr lang="en-MY" dirty="0"/>
                        <a:t> Seri </a:t>
                      </a:r>
                      <a:r>
                        <a:rPr lang="en-MY" dirty="0" err="1"/>
                        <a:t>paduka</a:t>
                      </a:r>
                      <a:r>
                        <a:rPr lang="en-MY" baseline="0" dirty="0"/>
                        <a:t> </a:t>
                      </a:r>
                      <a:r>
                        <a:rPr lang="en-MY" baseline="0" dirty="0" err="1"/>
                        <a:t>Baginda</a:t>
                      </a:r>
                      <a:r>
                        <a:rPr lang="en-MY" baseline="0" dirty="0"/>
                        <a:t> Yang </a:t>
                      </a:r>
                      <a:r>
                        <a:rPr lang="en-MY" baseline="0" dirty="0" err="1"/>
                        <a:t>Dipertuan</a:t>
                      </a:r>
                      <a:r>
                        <a:rPr lang="en-MY" baseline="0" dirty="0"/>
                        <a:t> </a:t>
                      </a:r>
                      <a:r>
                        <a:rPr lang="en-MY" baseline="0" dirty="0" err="1"/>
                        <a:t>Agong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Seri </a:t>
                      </a:r>
                      <a:r>
                        <a:rPr lang="en-MY" dirty="0" err="1"/>
                        <a:t>Paduka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Baginda</a:t>
                      </a:r>
                      <a:r>
                        <a:rPr lang="en-MY" dirty="0"/>
                        <a:t> Raja </a:t>
                      </a:r>
                      <a:r>
                        <a:rPr lang="en-MY" dirty="0" err="1"/>
                        <a:t>Permaisuri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Agong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Duli</a:t>
                      </a:r>
                      <a:r>
                        <a:rPr lang="en-MY" dirty="0"/>
                        <a:t> Yang </a:t>
                      </a:r>
                      <a:r>
                        <a:rPr lang="en-MY" dirty="0" err="1"/>
                        <a:t>Maha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Mulia</a:t>
                      </a:r>
                      <a:r>
                        <a:rPr lang="en-MY" dirty="0"/>
                        <a:t> Seri </a:t>
                      </a:r>
                      <a:r>
                        <a:rPr lang="en-MY" dirty="0" err="1"/>
                        <a:t>Paduka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Baginda</a:t>
                      </a:r>
                      <a:r>
                        <a:rPr lang="en-MY" dirty="0"/>
                        <a:t> Raja </a:t>
                      </a:r>
                      <a:r>
                        <a:rPr lang="en-MY" dirty="0" err="1"/>
                        <a:t>Permaisuri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Agong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6104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/>
                        <a:t>Sultan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/>
                        <a:t>Raja (</a:t>
                      </a:r>
                      <a:r>
                        <a:rPr lang="en-MY" dirty="0" err="1"/>
                        <a:t>Untuk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negeri-negeri</a:t>
                      </a:r>
                      <a:r>
                        <a:rPr lang="en-MY" dirty="0"/>
                        <a:t> yang </a:t>
                      </a:r>
                      <a:r>
                        <a:rPr lang="en-MY" dirty="0" err="1"/>
                        <a:t>mempunyai</a:t>
                      </a:r>
                      <a:r>
                        <a:rPr lang="en-MY" dirty="0"/>
                        <a:t> Raja)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Duli</a:t>
                      </a:r>
                      <a:r>
                        <a:rPr lang="en-MY" dirty="0"/>
                        <a:t> Yang </a:t>
                      </a:r>
                      <a:r>
                        <a:rPr lang="en-MY" dirty="0" err="1"/>
                        <a:t>Maha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Mulia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Yang </a:t>
                      </a:r>
                      <a:r>
                        <a:rPr lang="en-MY" dirty="0" err="1"/>
                        <a:t>Dipertua</a:t>
                      </a:r>
                      <a:r>
                        <a:rPr lang="en-MY" baseline="0" dirty="0"/>
                        <a:t> </a:t>
                      </a:r>
                      <a:r>
                        <a:rPr lang="en-MY" baseline="0" dirty="0" err="1"/>
                        <a:t>Negeri</a:t>
                      </a:r>
                      <a:r>
                        <a:rPr lang="en-MY" baseline="0" dirty="0"/>
                        <a:t> Melaka, Sarawak, Sabah, Dan </a:t>
                      </a:r>
                      <a:r>
                        <a:rPr lang="en-MY" baseline="0" dirty="0" err="1"/>
                        <a:t>Pulau</a:t>
                      </a:r>
                      <a:r>
                        <a:rPr lang="en-MY" baseline="0" dirty="0"/>
                        <a:t> Pinang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Tuan Yang</a:t>
                      </a:r>
                      <a:r>
                        <a:rPr lang="en-MY" baseline="0" dirty="0"/>
                        <a:t> </a:t>
                      </a:r>
                      <a:r>
                        <a:rPr lang="en-MY" baseline="0" dirty="0" err="1"/>
                        <a:t>Terutama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Isteri</a:t>
                      </a:r>
                      <a:r>
                        <a:rPr lang="en-MY" dirty="0"/>
                        <a:t> Tuan Yang </a:t>
                      </a:r>
                      <a:r>
                        <a:rPr lang="en-MY" dirty="0" err="1"/>
                        <a:t>Dipertua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Negeri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Yang </a:t>
                      </a:r>
                      <a:r>
                        <a:rPr lang="en-MY" dirty="0" err="1"/>
                        <a:t>Amat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Berbahagia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Tengku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Ampuan</a:t>
                      </a:r>
                      <a:r>
                        <a:rPr lang="en-MY" dirty="0"/>
                        <a:t> Raja yang </a:t>
                      </a:r>
                      <a:r>
                        <a:rPr lang="en-MY" dirty="0" err="1"/>
                        <a:t>Menjadi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Ahli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Parlimen</a:t>
                      </a:r>
                      <a:r>
                        <a:rPr lang="en-MY" dirty="0"/>
                        <a:t>/</a:t>
                      </a:r>
                      <a:r>
                        <a:rPr lang="en-MY" dirty="0" err="1"/>
                        <a:t>Dewan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Undangan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Negeri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Yang </a:t>
                      </a:r>
                      <a:r>
                        <a:rPr lang="en-MY" dirty="0" err="1"/>
                        <a:t>Berhormat</a:t>
                      </a:r>
                      <a:r>
                        <a:rPr lang="en-MY" baseline="0" dirty="0"/>
                        <a:t> </a:t>
                      </a:r>
                      <a:r>
                        <a:rPr lang="en-MY" baseline="0" dirty="0" err="1"/>
                        <a:t>Mulia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66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PENGACARAAN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800" dirty="0" err="1"/>
              <a:t>Bidang</a:t>
            </a:r>
            <a:r>
              <a:rPr lang="en-MY" sz="2800" dirty="0"/>
              <a:t> </a:t>
            </a:r>
            <a:r>
              <a:rPr lang="en-MY" sz="2800" dirty="0" err="1"/>
              <a:t>pengacaraan</a:t>
            </a:r>
            <a:r>
              <a:rPr lang="en-MY" sz="2800" dirty="0"/>
              <a:t>  - </a:t>
            </a:r>
            <a:r>
              <a:rPr lang="en-MY" sz="2800" dirty="0" err="1"/>
              <a:t>petah</a:t>
            </a:r>
            <a:r>
              <a:rPr lang="en-MY" sz="2800" dirty="0"/>
              <a:t> </a:t>
            </a:r>
            <a:r>
              <a:rPr lang="en-MY" sz="2800" dirty="0" err="1"/>
              <a:t>berucap</a:t>
            </a:r>
            <a:endParaRPr lang="en-MY" sz="2800" dirty="0"/>
          </a:p>
          <a:p>
            <a:r>
              <a:rPr lang="en-MY" sz="2800" dirty="0" err="1"/>
              <a:t>Bakat</a:t>
            </a:r>
            <a:r>
              <a:rPr lang="en-MY" sz="2800" dirty="0"/>
              <a:t> </a:t>
            </a:r>
            <a:r>
              <a:rPr lang="en-MY" sz="2800" dirty="0" err="1"/>
              <a:t>boleh</a:t>
            </a:r>
            <a:r>
              <a:rPr lang="en-MY" sz="2800" dirty="0"/>
              <a:t> </a:t>
            </a:r>
            <a:r>
              <a:rPr lang="en-MY" sz="2800" dirty="0" err="1"/>
              <a:t>diasah</a:t>
            </a:r>
            <a:r>
              <a:rPr lang="en-MY" sz="2800" dirty="0"/>
              <a:t> </a:t>
            </a:r>
          </a:p>
          <a:p>
            <a:r>
              <a:rPr lang="en-MY" sz="2800" dirty="0" err="1"/>
              <a:t>Latihan</a:t>
            </a:r>
            <a:endParaRPr lang="en-MY" sz="2800" dirty="0"/>
          </a:p>
          <a:p>
            <a:r>
              <a:rPr lang="en-MY" sz="2800" dirty="0" err="1"/>
              <a:t>Minat</a:t>
            </a:r>
            <a:r>
              <a:rPr lang="en-MY" sz="2800" dirty="0"/>
              <a:t>, </a:t>
            </a:r>
            <a:r>
              <a:rPr lang="en-MY" sz="2800" dirty="0" err="1"/>
              <a:t>kesungguhan</a:t>
            </a:r>
            <a:r>
              <a:rPr lang="en-MY" sz="2800" dirty="0"/>
              <a:t> ,</a:t>
            </a:r>
            <a:r>
              <a:rPr lang="en-MY" sz="2800" dirty="0" err="1"/>
              <a:t>keberanian</a:t>
            </a:r>
            <a:endParaRPr lang="en-MY" sz="2800" dirty="0"/>
          </a:p>
          <a:p>
            <a:r>
              <a:rPr lang="en-MY" sz="2800" dirty="0"/>
              <a:t>Yakin, </a:t>
            </a:r>
            <a:r>
              <a:rPr lang="en-MY" sz="2800" dirty="0" err="1"/>
              <a:t>cukup</a:t>
            </a:r>
            <a:r>
              <a:rPr lang="en-MY" sz="2800" dirty="0"/>
              <a:t> </a:t>
            </a:r>
            <a:r>
              <a:rPr lang="en-MY" sz="2800" dirty="0" err="1"/>
              <a:t>persediaan</a:t>
            </a:r>
            <a:r>
              <a:rPr lang="en-MY" sz="2800" dirty="0"/>
              <a:t> dan </a:t>
            </a:r>
            <a:r>
              <a:rPr lang="en-MY" sz="2800" dirty="0" err="1"/>
              <a:t>bertenang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623265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535304"/>
              </p:ext>
            </p:extLst>
          </p:nvPr>
        </p:nvGraphicFramePr>
        <p:xfrm>
          <a:off x="539552" y="116632"/>
          <a:ext cx="8229600" cy="604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2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Y" sz="1800" dirty="0"/>
                        <a:t>BIL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dirty="0"/>
                        <a:t>STATUS PENGHORMATAN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PANGKAT/GELARAN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dirty="0"/>
                        <a:t>Yang</a:t>
                      </a:r>
                      <a:r>
                        <a:rPr lang="en-MY" sz="1800" baseline="0" dirty="0"/>
                        <a:t> </a:t>
                      </a:r>
                      <a:r>
                        <a:rPr lang="en-MY" sz="1800" baseline="0" dirty="0" err="1"/>
                        <a:t>Bergelar</a:t>
                      </a:r>
                      <a:r>
                        <a:rPr lang="en-MY" sz="1800" baseline="0" dirty="0"/>
                        <a:t> Raja, </a:t>
                      </a:r>
                      <a:r>
                        <a:rPr lang="en-MY" sz="1800" baseline="0" dirty="0" err="1"/>
                        <a:t>Tengku</a:t>
                      </a:r>
                      <a:r>
                        <a:rPr lang="en-MY" sz="1800" baseline="0" dirty="0"/>
                        <a:t>, </a:t>
                      </a:r>
                      <a:r>
                        <a:rPr lang="en-MY" sz="1800" baseline="0" dirty="0" err="1"/>
                        <a:t>Ungku</a:t>
                      </a:r>
                      <a:endParaRPr lang="en-MY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dirty="0"/>
                        <a:t>Yang </a:t>
                      </a:r>
                      <a:r>
                        <a:rPr lang="en-MY" sz="1800" dirty="0" err="1"/>
                        <a:t>mulia</a:t>
                      </a:r>
                      <a:endParaRPr lang="en-MY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dirty="0" err="1"/>
                        <a:t>Kerabat</a:t>
                      </a:r>
                      <a:r>
                        <a:rPr lang="en-MY" sz="1800" dirty="0"/>
                        <a:t> </a:t>
                      </a:r>
                      <a:r>
                        <a:rPr lang="en-MY" sz="1800" dirty="0" err="1"/>
                        <a:t>Diraja</a:t>
                      </a:r>
                      <a:r>
                        <a:rPr lang="en-MY" sz="1800" dirty="0"/>
                        <a:t>,</a:t>
                      </a:r>
                      <a:r>
                        <a:rPr lang="en-MY" sz="1800" baseline="0" dirty="0"/>
                        <a:t> </a:t>
                      </a:r>
                      <a:r>
                        <a:rPr lang="en-MY" sz="1800" baseline="0" dirty="0" err="1"/>
                        <a:t>Bangsawan</a:t>
                      </a:r>
                      <a:endParaRPr lang="en-MY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MY" sz="1800" dirty="0"/>
                        <a:t>Yang </a:t>
                      </a:r>
                      <a:r>
                        <a:rPr lang="en-MY" sz="1800" dirty="0" err="1"/>
                        <a:t>Mulia</a:t>
                      </a:r>
                      <a:r>
                        <a:rPr lang="en-MY" sz="1800" dirty="0"/>
                        <a:t> </a:t>
                      </a:r>
                      <a:r>
                        <a:rPr lang="en-MY" sz="1800" dirty="0" err="1"/>
                        <a:t>Tengku</a:t>
                      </a:r>
                      <a:endParaRPr lang="en-MY" sz="18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sz="1800" dirty="0"/>
                        <a:t>Yang </a:t>
                      </a:r>
                      <a:r>
                        <a:rPr lang="en-MY" sz="1800" dirty="0" err="1"/>
                        <a:t>Mulia</a:t>
                      </a:r>
                      <a:r>
                        <a:rPr lang="en-MY" sz="1800" dirty="0"/>
                        <a:t> Raja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1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MY" sz="1800" dirty="0" err="1"/>
                        <a:t>Perdana</a:t>
                      </a:r>
                      <a:r>
                        <a:rPr lang="en-MY" sz="1800" dirty="0"/>
                        <a:t> </a:t>
                      </a:r>
                      <a:r>
                        <a:rPr lang="en-MY" sz="1800" dirty="0" err="1"/>
                        <a:t>Menteri</a:t>
                      </a:r>
                      <a:endParaRPr lang="en-MY" sz="18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sz="1800" baseline="0" dirty="0" err="1"/>
                        <a:t>Timbalan</a:t>
                      </a:r>
                      <a:r>
                        <a:rPr lang="en-MY" sz="1800" baseline="0" dirty="0"/>
                        <a:t> </a:t>
                      </a:r>
                      <a:r>
                        <a:rPr lang="en-MY" sz="1800" baseline="0" dirty="0" err="1"/>
                        <a:t>Perdana</a:t>
                      </a:r>
                      <a:r>
                        <a:rPr lang="en-MY" sz="1800" baseline="0" dirty="0"/>
                        <a:t> </a:t>
                      </a:r>
                      <a:r>
                        <a:rPr lang="en-MY" sz="1800" baseline="0" dirty="0" err="1"/>
                        <a:t>Menteri</a:t>
                      </a:r>
                      <a:endParaRPr lang="en-MY" sz="18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sz="1800" baseline="0" dirty="0" err="1"/>
                        <a:t>Ketua</a:t>
                      </a:r>
                      <a:r>
                        <a:rPr lang="en-MY" sz="1800" baseline="0" dirty="0"/>
                        <a:t> </a:t>
                      </a:r>
                      <a:r>
                        <a:rPr lang="en-MY" sz="1800" baseline="0" dirty="0" err="1"/>
                        <a:t>Menteri</a:t>
                      </a:r>
                      <a:endParaRPr lang="en-MY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dirty="0"/>
                        <a:t>Yang </a:t>
                      </a:r>
                      <a:r>
                        <a:rPr lang="en-MY" sz="1800" dirty="0" err="1"/>
                        <a:t>Amat</a:t>
                      </a:r>
                      <a:r>
                        <a:rPr lang="en-MY" sz="1800" dirty="0"/>
                        <a:t> </a:t>
                      </a:r>
                      <a:r>
                        <a:rPr lang="en-MY" sz="1800" dirty="0" err="1"/>
                        <a:t>Berhormat</a:t>
                      </a:r>
                      <a:endParaRPr lang="en-MY" sz="18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sz="1800" dirty="0" err="1"/>
                        <a:t>Tun</a:t>
                      </a:r>
                      <a:endParaRPr lang="en-MY" sz="18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sz="1800" dirty="0"/>
                        <a:t>Tan Sri/</a:t>
                      </a:r>
                      <a:r>
                        <a:rPr lang="en-MY" sz="1800" dirty="0" err="1"/>
                        <a:t>Puan</a:t>
                      </a:r>
                      <a:r>
                        <a:rPr lang="en-MY" sz="1800" dirty="0"/>
                        <a:t> Sri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sz="1800" dirty="0" err="1"/>
                        <a:t>Dato</a:t>
                      </a:r>
                      <a:r>
                        <a:rPr lang="en-MY" sz="1800" dirty="0"/>
                        <a:t>’ Seri/ </a:t>
                      </a:r>
                      <a:r>
                        <a:rPr lang="en-MY" sz="1800" dirty="0" err="1"/>
                        <a:t>Datin</a:t>
                      </a:r>
                      <a:r>
                        <a:rPr lang="en-MY" sz="1800" dirty="0"/>
                        <a:t> Sri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sz="1800" dirty="0" err="1"/>
                        <a:t>Datuk</a:t>
                      </a:r>
                      <a:endParaRPr lang="en-MY" sz="18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sz="1800" dirty="0" err="1"/>
                        <a:t>Dato</a:t>
                      </a:r>
                      <a:r>
                        <a:rPr lang="en-MY" sz="1800" dirty="0"/>
                        <a:t>’/</a:t>
                      </a:r>
                      <a:r>
                        <a:rPr lang="en-MY" sz="1800" dirty="0" err="1"/>
                        <a:t>Datin</a:t>
                      </a:r>
                      <a:endParaRPr lang="en-MY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9896">
                <a:tc>
                  <a:txBody>
                    <a:bodyPr/>
                    <a:lstStyle/>
                    <a:p>
                      <a:r>
                        <a:rPr lang="en-MY" sz="1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MY" sz="1800" dirty="0" err="1"/>
                        <a:t>Menteri</a:t>
                      </a:r>
                      <a:endParaRPr lang="en-MY" sz="18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sz="1800" dirty="0" err="1"/>
                        <a:t>Ahli</a:t>
                      </a:r>
                      <a:r>
                        <a:rPr lang="en-MY" sz="1800" dirty="0"/>
                        <a:t> </a:t>
                      </a:r>
                      <a:r>
                        <a:rPr lang="en-MY" sz="1800" dirty="0" err="1"/>
                        <a:t>Parlimen</a:t>
                      </a:r>
                      <a:endParaRPr lang="en-MY" sz="18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sz="1800" dirty="0" err="1"/>
                        <a:t>Ahli</a:t>
                      </a:r>
                      <a:r>
                        <a:rPr lang="en-MY" sz="1800" dirty="0"/>
                        <a:t> </a:t>
                      </a:r>
                      <a:r>
                        <a:rPr lang="en-MY" sz="1800" dirty="0" err="1"/>
                        <a:t>Dewan</a:t>
                      </a:r>
                      <a:r>
                        <a:rPr lang="en-MY" sz="1800" dirty="0"/>
                        <a:t> </a:t>
                      </a:r>
                      <a:r>
                        <a:rPr lang="en-MY" sz="1800" dirty="0" err="1"/>
                        <a:t>Undangan</a:t>
                      </a:r>
                      <a:r>
                        <a:rPr lang="en-MY" sz="1800" dirty="0"/>
                        <a:t> </a:t>
                      </a:r>
                      <a:r>
                        <a:rPr lang="en-MY" sz="1800" dirty="0" err="1"/>
                        <a:t>Negeri</a:t>
                      </a:r>
                      <a:endParaRPr lang="en-MY" sz="18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sz="1800" dirty="0" err="1"/>
                        <a:t>Ahli</a:t>
                      </a:r>
                      <a:r>
                        <a:rPr lang="en-MY" sz="1800" dirty="0"/>
                        <a:t> </a:t>
                      </a:r>
                      <a:r>
                        <a:rPr lang="en-MY" sz="1800" dirty="0" err="1"/>
                        <a:t>Majlis</a:t>
                      </a:r>
                      <a:r>
                        <a:rPr lang="en-MY" sz="1800" dirty="0"/>
                        <a:t> </a:t>
                      </a:r>
                      <a:r>
                        <a:rPr lang="en-MY" sz="1800" dirty="0" err="1"/>
                        <a:t>Mesyuarat</a:t>
                      </a:r>
                      <a:r>
                        <a:rPr lang="en-MY" sz="1800" dirty="0"/>
                        <a:t> </a:t>
                      </a:r>
                      <a:r>
                        <a:rPr lang="en-MY" sz="1800" dirty="0" err="1"/>
                        <a:t>Negeri</a:t>
                      </a:r>
                      <a:endParaRPr lang="en-MY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Yang </a:t>
                      </a:r>
                      <a:r>
                        <a:rPr kumimoji="0" lang="en-MY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Amat</a:t>
                      </a:r>
                      <a:r>
                        <a:rPr kumimoji="0" lang="en-MY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en-MY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Berhormat</a:t>
                      </a:r>
                      <a:endParaRPr kumimoji="0" lang="en-MY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MY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Tun</a:t>
                      </a:r>
                      <a:endParaRPr kumimoji="0" lang="en-MY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MY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Tan Sri/</a:t>
                      </a:r>
                      <a:r>
                        <a:rPr kumimoji="0" lang="en-MY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Puan</a:t>
                      </a:r>
                      <a:r>
                        <a:rPr kumimoji="0" lang="en-MY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Sri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MY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Dato</a:t>
                      </a:r>
                      <a:r>
                        <a:rPr kumimoji="0" lang="en-MY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’ Seri/ </a:t>
                      </a:r>
                      <a:r>
                        <a:rPr kumimoji="0" lang="en-MY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Datin</a:t>
                      </a:r>
                      <a:r>
                        <a:rPr kumimoji="0" lang="en-MY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Seri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MY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Datuk</a:t>
                      </a:r>
                      <a:endParaRPr kumimoji="0" lang="en-MY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MY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Dato</a:t>
                      </a:r>
                      <a:r>
                        <a:rPr kumimoji="0" lang="en-MY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’/</a:t>
                      </a:r>
                      <a:r>
                        <a:rPr kumimoji="0" lang="en-MY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Datin</a:t>
                      </a:r>
                      <a:endParaRPr kumimoji="0" lang="en-MY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Penyandang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Darjah</a:t>
                      </a:r>
                      <a:r>
                        <a:rPr lang="en-MY" dirty="0"/>
                        <a:t> Seri Maharaja </a:t>
                      </a:r>
                      <a:r>
                        <a:rPr lang="en-MY" dirty="0" err="1"/>
                        <a:t>Mangku</a:t>
                      </a:r>
                      <a:r>
                        <a:rPr lang="en-MY" dirty="0"/>
                        <a:t> Negara (S.M.N.) </a:t>
                      </a:r>
                      <a:r>
                        <a:rPr lang="en-MY" dirty="0" err="1"/>
                        <a:t>dan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Penyandang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Darjah</a:t>
                      </a:r>
                      <a:r>
                        <a:rPr lang="en-MY" dirty="0"/>
                        <a:t> Seri </a:t>
                      </a:r>
                      <a:r>
                        <a:rPr lang="en-MY" dirty="0" err="1"/>
                        <a:t>Setia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Mahkota</a:t>
                      </a:r>
                      <a:r>
                        <a:rPr lang="en-MY" dirty="0"/>
                        <a:t> (S.S.M.)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Yang </a:t>
                      </a:r>
                      <a:r>
                        <a:rPr lang="en-MY" dirty="0" err="1"/>
                        <a:t>Amat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Berbahagia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Tun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42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141808"/>
              </p:ext>
            </p:extLst>
          </p:nvPr>
        </p:nvGraphicFramePr>
        <p:xfrm>
          <a:off x="457200" y="188913"/>
          <a:ext cx="8229600" cy="659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4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BIL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STATUS PENGHORMATAN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PANGKAT/GELARAN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Isteri</a:t>
                      </a:r>
                      <a:r>
                        <a:rPr lang="en-MY" baseline="0" dirty="0"/>
                        <a:t> </a:t>
                      </a:r>
                      <a:r>
                        <a:rPr lang="en-MY" baseline="0" dirty="0" err="1"/>
                        <a:t>Pembesar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Yang </a:t>
                      </a:r>
                      <a:r>
                        <a:rPr lang="en-MY" dirty="0" err="1"/>
                        <a:t>Berbahagia</a:t>
                      </a:r>
                      <a:r>
                        <a:rPr lang="en-MY" dirty="0"/>
                        <a:t>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 err="1"/>
                        <a:t>Tun</a:t>
                      </a:r>
                      <a:endParaRPr lang="en-MY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 err="1"/>
                        <a:t>Toh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Puan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Orang </a:t>
                      </a:r>
                      <a:r>
                        <a:rPr lang="en-MY" dirty="0" err="1"/>
                        <a:t>Kenamaan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Yang </a:t>
                      </a:r>
                      <a:r>
                        <a:rPr lang="en-MY" dirty="0" err="1"/>
                        <a:t>Berbahagia</a:t>
                      </a:r>
                      <a:r>
                        <a:rPr lang="en-MY" dirty="0"/>
                        <a:t>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baseline="0" dirty="0" err="1"/>
                        <a:t>Tun</a:t>
                      </a:r>
                      <a:endParaRPr lang="en-MY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baseline="0" dirty="0"/>
                        <a:t>Tan Sri/</a:t>
                      </a:r>
                      <a:r>
                        <a:rPr lang="en-MY" baseline="0" dirty="0" err="1"/>
                        <a:t>Puan</a:t>
                      </a:r>
                      <a:r>
                        <a:rPr lang="en-MY" baseline="0" dirty="0"/>
                        <a:t> Sri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baseline="0" dirty="0" err="1"/>
                        <a:t>Dato</a:t>
                      </a:r>
                      <a:r>
                        <a:rPr lang="en-MY" baseline="0" dirty="0"/>
                        <a:t>’ Seri/</a:t>
                      </a:r>
                      <a:r>
                        <a:rPr lang="en-MY" baseline="0" dirty="0" err="1"/>
                        <a:t>Datin</a:t>
                      </a:r>
                      <a:r>
                        <a:rPr lang="en-MY" baseline="0" dirty="0"/>
                        <a:t> Seri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baseline="0" dirty="0" err="1"/>
                        <a:t>Datuk</a:t>
                      </a:r>
                      <a:endParaRPr lang="en-MY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baseline="0" dirty="0" err="1"/>
                        <a:t>Dato</a:t>
                      </a:r>
                      <a:r>
                        <a:rPr lang="en-MY" baseline="0" dirty="0"/>
                        <a:t>’/</a:t>
                      </a:r>
                      <a:r>
                        <a:rPr lang="en-MY" baseline="0" dirty="0" err="1"/>
                        <a:t>Datin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 err="1"/>
                        <a:t>Naib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Canselor</a:t>
                      </a:r>
                      <a:endParaRPr lang="en-MY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 err="1"/>
                        <a:t>Timbalan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Naib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Canselor</a:t>
                      </a:r>
                      <a:r>
                        <a:rPr lang="en-MY" dirty="0"/>
                        <a:t> (</a:t>
                      </a:r>
                      <a:r>
                        <a:rPr lang="en-MY" dirty="0" err="1"/>
                        <a:t>Ahli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Akademik</a:t>
                      </a:r>
                      <a:r>
                        <a:rPr lang="en-MY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Yang </a:t>
                      </a:r>
                      <a:r>
                        <a:rPr lang="en-MY" dirty="0" err="1"/>
                        <a:t>Berbahagia</a:t>
                      </a:r>
                      <a:r>
                        <a:rPr lang="en-MY" dirty="0"/>
                        <a:t>:</a:t>
                      </a:r>
                    </a:p>
                    <a:p>
                      <a:r>
                        <a:rPr lang="en-MY" dirty="0"/>
                        <a:t>Prof ....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 err="1"/>
                        <a:t>Tun</a:t>
                      </a:r>
                      <a:endParaRPr lang="en-MY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/>
                        <a:t>Tan Sri/</a:t>
                      </a:r>
                      <a:r>
                        <a:rPr lang="en-MY" dirty="0" err="1"/>
                        <a:t>Puan</a:t>
                      </a:r>
                      <a:r>
                        <a:rPr lang="en-MY" baseline="0" dirty="0"/>
                        <a:t> Sri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baseline="0" dirty="0" err="1"/>
                        <a:t>Dato</a:t>
                      </a:r>
                      <a:r>
                        <a:rPr lang="en-MY" baseline="0" dirty="0"/>
                        <a:t>’ Seri/</a:t>
                      </a:r>
                      <a:r>
                        <a:rPr lang="en-MY" baseline="0" dirty="0" err="1"/>
                        <a:t>Datin</a:t>
                      </a:r>
                      <a:r>
                        <a:rPr lang="en-MY" baseline="0" dirty="0"/>
                        <a:t> Seri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baseline="0" dirty="0" err="1"/>
                        <a:t>Datuk</a:t>
                      </a:r>
                      <a:endParaRPr lang="en-MY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baseline="0" dirty="0" err="1"/>
                        <a:t>Dato</a:t>
                      </a:r>
                      <a:r>
                        <a:rPr lang="en-MY" baseline="0" dirty="0"/>
                        <a:t>’/</a:t>
                      </a:r>
                      <a:r>
                        <a:rPr lang="en-MY" baseline="0" dirty="0" err="1"/>
                        <a:t>Datin</a:t>
                      </a:r>
                      <a:r>
                        <a:rPr lang="en-MY" baseline="0" dirty="0"/>
                        <a:t> ....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MY" baseline="0" dirty="0"/>
                        <a:t>Dr ....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Ketua</a:t>
                      </a:r>
                      <a:r>
                        <a:rPr lang="en-MY" dirty="0"/>
                        <a:t> Hakim Negara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Yang </a:t>
                      </a:r>
                      <a:r>
                        <a:rPr lang="en-MY" dirty="0" err="1"/>
                        <a:t>Amat</a:t>
                      </a:r>
                      <a:r>
                        <a:rPr lang="en-MY" baseline="0" dirty="0"/>
                        <a:t> </a:t>
                      </a:r>
                      <a:r>
                        <a:rPr lang="en-MY" baseline="0" dirty="0" err="1"/>
                        <a:t>Arif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/>
                        <a:t>Yang </a:t>
                      </a:r>
                      <a:r>
                        <a:rPr lang="en-MY" dirty="0" err="1"/>
                        <a:t>Dipertua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Dewan</a:t>
                      </a:r>
                      <a:r>
                        <a:rPr lang="en-MY" dirty="0"/>
                        <a:t> Negara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/>
                        <a:t>Yang </a:t>
                      </a:r>
                      <a:r>
                        <a:rPr lang="en-MY" dirty="0" err="1"/>
                        <a:t>Dipertua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Dewan</a:t>
                      </a:r>
                      <a:r>
                        <a:rPr lang="en-MY" dirty="0"/>
                        <a:t> Rakyat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 err="1"/>
                        <a:t>Ahli-ahli</a:t>
                      </a:r>
                      <a:r>
                        <a:rPr lang="en-MY" dirty="0"/>
                        <a:t> Jemaah </a:t>
                      </a:r>
                      <a:r>
                        <a:rPr lang="en-MY" dirty="0" err="1"/>
                        <a:t>Menteri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Yang </a:t>
                      </a:r>
                      <a:r>
                        <a:rPr lang="en-MY" dirty="0" err="1"/>
                        <a:t>Berhormat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278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550181"/>
              </p:ext>
            </p:extLst>
          </p:nvPr>
        </p:nvGraphicFramePr>
        <p:xfrm>
          <a:off x="457200" y="188913"/>
          <a:ext cx="8229600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2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BIL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STATUS PENGHORMATAN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PAGKAT/GELARAN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 err="1"/>
                        <a:t>Pesuruh</a:t>
                      </a:r>
                      <a:r>
                        <a:rPr lang="en-MY" dirty="0"/>
                        <a:t> Jaya </a:t>
                      </a:r>
                      <a:r>
                        <a:rPr lang="en-MY" dirty="0" err="1"/>
                        <a:t>Tinggi</a:t>
                      </a:r>
                      <a:endParaRPr lang="en-MY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/>
                        <a:t>Duta </a:t>
                      </a:r>
                      <a:r>
                        <a:rPr lang="en-MY" dirty="0" err="1"/>
                        <a:t>Besar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Tuan Yang </a:t>
                      </a:r>
                      <a:r>
                        <a:rPr lang="en-MY" dirty="0" err="1"/>
                        <a:t>Terutama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/>
                        <a:t>Hakim-hakim  </a:t>
                      </a:r>
                      <a:r>
                        <a:rPr lang="en-MY" dirty="0" err="1"/>
                        <a:t>Besar</a:t>
                      </a:r>
                      <a:endParaRPr lang="en-MY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/>
                        <a:t>Hakim-hakim </a:t>
                      </a:r>
                      <a:r>
                        <a:rPr lang="en-MY" dirty="0" err="1"/>
                        <a:t>Mahkamah</a:t>
                      </a:r>
                      <a:endParaRPr lang="en-MY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 err="1"/>
                        <a:t>Agung</a:t>
                      </a:r>
                      <a:endParaRPr lang="en-MY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/>
                        <a:t>Hakim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Yang </a:t>
                      </a:r>
                      <a:r>
                        <a:rPr lang="en-MY" dirty="0" err="1"/>
                        <a:t>Arif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 err="1"/>
                        <a:t>Setiausaha</a:t>
                      </a:r>
                      <a:r>
                        <a:rPr lang="en-MY" dirty="0"/>
                        <a:t> Jemaah </a:t>
                      </a:r>
                      <a:r>
                        <a:rPr lang="en-MY" dirty="0" err="1"/>
                        <a:t>Menteri</a:t>
                      </a:r>
                      <a:endParaRPr lang="en-MY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 err="1"/>
                        <a:t>Ketua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Setiausaha</a:t>
                      </a:r>
                      <a:r>
                        <a:rPr lang="en-MY" dirty="0"/>
                        <a:t> Negara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 err="1"/>
                        <a:t>Peguam</a:t>
                      </a:r>
                      <a:r>
                        <a:rPr lang="en-MY" dirty="0"/>
                        <a:t> Negara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 err="1"/>
                        <a:t>Ketua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Pengarah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Perkhidmatan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Awam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Yang </a:t>
                      </a:r>
                      <a:r>
                        <a:rPr lang="en-MY" dirty="0" err="1"/>
                        <a:t>Berbahagia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 err="1"/>
                        <a:t>Ketua</a:t>
                      </a:r>
                      <a:r>
                        <a:rPr lang="en-MY" dirty="0"/>
                        <a:t> Polis Negara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 err="1"/>
                        <a:t>Ketua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Turus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Angkatan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Tentera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Atau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Panglima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Angkatan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Tentera</a:t>
                      </a:r>
                      <a:r>
                        <a:rPr lang="en-MY" dirty="0"/>
                        <a:t> (</a:t>
                      </a:r>
                      <a:r>
                        <a:rPr lang="en-MY" dirty="0" err="1"/>
                        <a:t>Darat</a:t>
                      </a:r>
                      <a:r>
                        <a:rPr lang="en-MY" dirty="0"/>
                        <a:t>,</a:t>
                      </a:r>
                      <a:r>
                        <a:rPr lang="en-MY" baseline="0" dirty="0"/>
                        <a:t> </a:t>
                      </a:r>
                      <a:r>
                        <a:rPr lang="en-MY" baseline="0" dirty="0" err="1"/>
                        <a:t>Laut</a:t>
                      </a:r>
                      <a:r>
                        <a:rPr lang="en-MY" baseline="0" dirty="0"/>
                        <a:t> </a:t>
                      </a:r>
                      <a:r>
                        <a:rPr lang="en-MY" baseline="0" dirty="0" err="1"/>
                        <a:t>dan</a:t>
                      </a:r>
                      <a:r>
                        <a:rPr lang="en-MY" baseline="0" dirty="0"/>
                        <a:t> </a:t>
                      </a:r>
                      <a:r>
                        <a:rPr lang="en-MY" baseline="0" dirty="0" err="1"/>
                        <a:t>Udara</a:t>
                      </a:r>
                      <a:r>
                        <a:rPr lang="en-MY" baseline="0" dirty="0"/>
                        <a:t>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Yang </a:t>
                      </a:r>
                      <a:r>
                        <a:rPr lang="en-MY" dirty="0" err="1"/>
                        <a:t>Amat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Setia</a:t>
                      </a:r>
                      <a:r>
                        <a:rPr lang="en-MY" dirty="0"/>
                        <a:t>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 err="1"/>
                        <a:t>Tun</a:t>
                      </a:r>
                      <a:endParaRPr lang="en-MY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/>
                        <a:t>Tan Sri/</a:t>
                      </a:r>
                      <a:r>
                        <a:rPr lang="en-MY" dirty="0" err="1"/>
                        <a:t>Puan</a:t>
                      </a:r>
                      <a:r>
                        <a:rPr lang="en-MY" dirty="0"/>
                        <a:t> Sri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 err="1"/>
                        <a:t>Dato’seri</a:t>
                      </a:r>
                      <a:r>
                        <a:rPr lang="en-MY" dirty="0"/>
                        <a:t>/</a:t>
                      </a:r>
                      <a:r>
                        <a:rPr lang="en-MY" dirty="0" err="1"/>
                        <a:t>Datin</a:t>
                      </a:r>
                      <a:r>
                        <a:rPr lang="en-MY" dirty="0"/>
                        <a:t> Seri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 err="1"/>
                        <a:t>Datuk</a:t>
                      </a:r>
                      <a:endParaRPr lang="en-MY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 err="1"/>
                        <a:t>Dato</a:t>
                      </a:r>
                      <a:r>
                        <a:rPr lang="en-MY" dirty="0"/>
                        <a:t>’/</a:t>
                      </a:r>
                      <a:r>
                        <a:rPr lang="en-MY" dirty="0" err="1"/>
                        <a:t>Datin</a:t>
                      </a:r>
                      <a:r>
                        <a:rPr lang="en-MY" dirty="0"/>
                        <a:t> (</a:t>
                      </a:r>
                      <a:r>
                        <a:rPr lang="en-MY" dirty="0" err="1"/>
                        <a:t>Atau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mengikut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pangkat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dalam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pasukan</a:t>
                      </a:r>
                      <a:r>
                        <a:rPr lang="en-MY" dirty="0"/>
                        <a:t> polis </a:t>
                      </a:r>
                      <a:r>
                        <a:rPr lang="en-MY" dirty="0" err="1"/>
                        <a:t>dan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tentera</a:t>
                      </a:r>
                      <a:r>
                        <a:rPr lang="en-MY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5947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755697"/>
              </p:ext>
            </p:extLst>
          </p:nvPr>
        </p:nvGraphicFramePr>
        <p:xfrm>
          <a:off x="457200" y="260350"/>
          <a:ext cx="82296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2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BIL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STATUS PENGHORMATAN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PANGKAT/GELARAN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 err="1"/>
                        <a:t>Pegawai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Kanan</a:t>
                      </a:r>
                      <a:r>
                        <a:rPr lang="en-MY" dirty="0"/>
                        <a:t> Polis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 err="1"/>
                        <a:t>Pegawai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Kanan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Tentera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Yang </a:t>
                      </a:r>
                      <a:r>
                        <a:rPr lang="en-MY" dirty="0" err="1"/>
                        <a:t>Setia</a:t>
                      </a:r>
                      <a:r>
                        <a:rPr lang="en-MY" dirty="0"/>
                        <a:t>/ Yang </a:t>
                      </a:r>
                      <a:r>
                        <a:rPr lang="en-MY" dirty="0" err="1"/>
                        <a:t>Berusaha</a:t>
                      </a:r>
                      <a:r>
                        <a:rPr lang="en-MY" dirty="0"/>
                        <a:t>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MY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Dato</a:t>
                      </a:r>
                      <a:r>
                        <a:rPr kumimoji="0" lang="en-MY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’ Seri/</a:t>
                      </a:r>
                      <a:r>
                        <a:rPr kumimoji="0" lang="en-MY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Datin</a:t>
                      </a:r>
                      <a:r>
                        <a:rPr kumimoji="0" lang="en-MY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Seri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MY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Datuk</a:t>
                      </a:r>
                      <a:endParaRPr kumimoji="0" lang="en-MY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MY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Dato</a:t>
                      </a:r>
                      <a:r>
                        <a:rPr kumimoji="0" lang="en-MY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’/</a:t>
                      </a:r>
                      <a:r>
                        <a:rPr kumimoji="0" lang="en-MY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Datin</a:t>
                      </a:r>
                      <a:r>
                        <a:rPr kumimoji="0" lang="en-MY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(</a:t>
                      </a:r>
                      <a:r>
                        <a:rPr kumimoji="0" lang="en-MY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Atau</a:t>
                      </a:r>
                      <a:r>
                        <a:rPr kumimoji="0" lang="en-MY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en-MY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mengikut</a:t>
                      </a:r>
                      <a:r>
                        <a:rPr kumimoji="0" lang="en-MY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en-MY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pangkat</a:t>
                      </a:r>
                      <a:r>
                        <a:rPr kumimoji="0" lang="en-MY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en-MY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dalam</a:t>
                      </a:r>
                      <a:r>
                        <a:rPr kumimoji="0" lang="en-MY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en-MY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pasukan</a:t>
                      </a:r>
                      <a:r>
                        <a:rPr kumimoji="0" lang="en-MY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polis </a:t>
                      </a:r>
                      <a:r>
                        <a:rPr kumimoji="0" lang="en-MY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dan</a:t>
                      </a:r>
                      <a:r>
                        <a:rPr kumimoji="0" lang="en-MY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en-MY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tentera</a:t>
                      </a:r>
                      <a:r>
                        <a:rPr kumimoji="0" lang="en-MY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Ketua-ketua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Setiausaha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Kementerian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Yang </a:t>
                      </a:r>
                      <a:r>
                        <a:rPr lang="en-MY" dirty="0" err="1"/>
                        <a:t>Berbahagia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Mufti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Sahibus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Samahah</a:t>
                      </a:r>
                      <a:r>
                        <a:rPr lang="en-MY" dirty="0"/>
                        <a:t>:</a:t>
                      </a:r>
                    </a:p>
                    <a:p>
                      <a:r>
                        <a:rPr lang="en-MY" dirty="0"/>
                        <a:t>- </a:t>
                      </a:r>
                      <a:r>
                        <a:rPr lang="en-MY" dirty="0" err="1"/>
                        <a:t>Dato</a:t>
                      </a:r>
                      <a:r>
                        <a:rPr lang="en-MY" dirty="0"/>
                        <a:t>’ (</a:t>
                      </a:r>
                      <a:r>
                        <a:rPr lang="en-MY" dirty="0" err="1"/>
                        <a:t>Atau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mengikut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Gelaran</a:t>
                      </a:r>
                      <a:r>
                        <a:rPr lang="en-MY" dirty="0"/>
                        <a:t>/</a:t>
                      </a:r>
                      <a:r>
                        <a:rPr lang="en-MY" dirty="0" err="1"/>
                        <a:t>Angkat</a:t>
                      </a:r>
                      <a:r>
                        <a:rPr lang="en-MY" baseline="0" dirty="0"/>
                        <a:t> yang </a:t>
                      </a:r>
                      <a:r>
                        <a:rPr lang="en-MY" baseline="0" dirty="0" err="1"/>
                        <a:t>telah</a:t>
                      </a:r>
                      <a:r>
                        <a:rPr lang="en-MY" baseline="0" dirty="0"/>
                        <a:t> </a:t>
                      </a:r>
                      <a:r>
                        <a:rPr lang="en-MY" baseline="0" dirty="0" err="1"/>
                        <a:t>dikurniakan</a:t>
                      </a:r>
                      <a:r>
                        <a:rPr lang="en-MY" baseline="0" dirty="0"/>
                        <a:t>)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Kadi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Sahibul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Fadhilah</a:t>
                      </a:r>
                      <a:r>
                        <a:rPr lang="en-MY" dirty="0"/>
                        <a:t>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 err="1"/>
                        <a:t>Dato</a:t>
                      </a:r>
                      <a:r>
                        <a:rPr lang="en-MY" dirty="0"/>
                        <a:t>’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 err="1"/>
                        <a:t>Uan</a:t>
                      </a:r>
                      <a:r>
                        <a:rPr lang="en-MY" dirty="0"/>
                        <a:t> Haji</a:t>
                      </a:r>
                      <a:r>
                        <a:rPr lang="en-MY" baseline="0" dirty="0"/>
                        <a:t> (</a:t>
                      </a:r>
                      <a:r>
                        <a:rPr lang="en-MY" baseline="0" dirty="0" err="1"/>
                        <a:t>Atau</a:t>
                      </a:r>
                      <a:r>
                        <a:rPr lang="en-MY" baseline="0" dirty="0"/>
                        <a:t> </a:t>
                      </a:r>
                      <a:r>
                        <a:rPr lang="en-MY" baseline="0" dirty="0" err="1"/>
                        <a:t>mengikut</a:t>
                      </a:r>
                      <a:r>
                        <a:rPr lang="en-MY" baseline="0" dirty="0"/>
                        <a:t> </a:t>
                      </a:r>
                      <a:r>
                        <a:rPr lang="en-MY" baseline="0" dirty="0" err="1"/>
                        <a:t>Gelaran</a:t>
                      </a:r>
                      <a:r>
                        <a:rPr lang="en-MY" baseline="0" dirty="0"/>
                        <a:t>/</a:t>
                      </a:r>
                      <a:r>
                        <a:rPr lang="en-MY" baseline="0" dirty="0" err="1"/>
                        <a:t>Pangkat</a:t>
                      </a:r>
                      <a:r>
                        <a:rPr lang="en-MY" baseline="0" dirty="0"/>
                        <a:t> yang </a:t>
                      </a:r>
                      <a:r>
                        <a:rPr lang="en-MY" baseline="0" dirty="0" err="1"/>
                        <a:t>telah</a:t>
                      </a:r>
                      <a:r>
                        <a:rPr lang="en-MY" baseline="0" dirty="0"/>
                        <a:t> </a:t>
                      </a:r>
                      <a:r>
                        <a:rPr lang="en-MY" baseline="0" dirty="0" err="1"/>
                        <a:t>dikurniakan</a:t>
                      </a:r>
                      <a:r>
                        <a:rPr lang="en-MY" baseline="0" dirty="0"/>
                        <a:t>)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Orang</a:t>
                      </a:r>
                      <a:r>
                        <a:rPr lang="en-MY" baseline="0" dirty="0"/>
                        <a:t> </a:t>
                      </a:r>
                      <a:r>
                        <a:rPr lang="en-MY" baseline="0" dirty="0" err="1"/>
                        <a:t>Besar</a:t>
                      </a:r>
                      <a:r>
                        <a:rPr lang="en-MY" baseline="0" dirty="0"/>
                        <a:t> Daerah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Yang </a:t>
                      </a:r>
                      <a:r>
                        <a:rPr lang="en-MY" dirty="0" err="1"/>
                        <a:t>Dihormatkan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975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615832"/>
              </p:ext>
            </p:extLst>
          </p:nvPr>
        </p:nvGraphicFramePr>
        <p:xfrm>
          <a:off x="467544" y="836712"/>
          <a:ext cx="82296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6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BIL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STATUS PENGHORMATAN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PANGKAT/GELARAN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Lain-lain </a:t>
                      </a:r>
                      <a:r>
                        <a:rPr lang="en-MY" dirty="0" err="1"/>
                        <a:t>tetamu</a:t>
                      </a:r>
                      <a:r>
                        <a:rPr lang="en-MY" baseline="0" dirty="0"/>
                        <a:t> </a:t>
                      </a:r>
                      <a:r>
                        <a:rPr lang="en-MY" baseline="0" dirty="0" err="1"/>
                        <a:t>khas</a:t>
                      </a:r>
                      <a:r>
                        <a:rPr lang="en-MY" baseline="0" dirty="0"/>
                        <a:t>/</a:t>
                      </a:r>
                      <a:r>
                        <a:rPr lang="en-MY" baseline="0" dirty="0" err="1"/>
                        <a:t>utama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MY" dirty="0"/>
                        <a:t>Yang</a:t>
                      </a:r>
                      <a:r>
                        <a:rPr lang="en-MY" baseline="0" dirty="0"/>
                        <a:t> </a:t>
                      </a:r>
                      <a:r>
                        <a:rPr lang="en-MY" baseline="0" dirty="0" err="1"/>
                        <a:t>Berbahagia</a:t>
                      </a:r>
                      <a:endParaRPr lang="en-MY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baseline="0" dirty="0"/>
                        <a:t>Yang </a:t>
                      </a:r>
                      <a:r>
                        <a:rPr lang="en-MY" baseline="0" dirty="0" err="1"/>
                        <a:t>Dihormati</a:t>
                      </a:r>
                      <a:endParaRPr lang="en-MY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baseline="0" dirty="0"/>
                        <a:t>Yang </a:t>
                      </a:r>
                      <a:r>
                        <a:rPr lang="en-MY" baseline="0" dirty="0" err="1"/>
                        <a:t>Dimuliakan</a:t>
                      </a:r>
                      <a:endParaRPr lang="en-MY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MY" baseline="0" dirty="0"/>
                        <a:t>Yang </a:t>
                      </a:r>
                      <a:r>
                        <a:rPr lang="en-MY" baseline="0" dirty="0" err="1"/>
                        <a:t>Diraikan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2643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n-MY" sz="3200" dirty="0">
                <a:solidFill>
                  <a:schemeClr val="tx1"/>
                </a:solidFill>
              </a:rPr>
              <a:t>BENTUK/SAIZ TEKS UCAPAN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 lnSpcReduction="10000"/>
          </a:bodyPr>
          <a:lstStyle/>
          <a:p>
            <a:r>
              <a:rPr lang="en-MY" sz="2400" dirty="0" err="1"/>
              <a:t>Saiz</a:t>
            </a:r>
            <a:r>
              <a:rPr lang="en-MY" sz="2400" dirty="0"/>
              <a:t> </a:t>
            </a:r>
            <a:r>
              <a:rPr lang="en-MY" sz="2400" dirty="0" err="1"/>
              <a:t>Kertas</a:t>
            </a:r>
            <a:r>
              <a:rPr lang="en-MY" sz="2400" dirty="0"/>
              <a:t> :</a:t>
            </a:r>
          </a:p>
          <a:p>
            <a:pPr>
              <a:buFontTx/>
              <a:buChar char="-"/>
            </a:pPr>
            <a:r>
              <a:rPr lang="en-MY" sz="2400" dirty="0" err="1"/>
              <a:t>Berucap</a:t>
            </a:r>
            <a:r>
              <a:rPr lang="en-MY" sz="2400" dirty="0"/>
              <a:t> </a:t>
            </a:r>
            <a:r>
              <a:rPr lang="en-MY" sz="2400" dirty="0" err="1"/>
              <a:t>dengan</a:t>
            </a:r>
            <a:r>
              <a:rPr lang="en-MY" sz="2400" dirty="0"/>
              <a:t> </a:t>
            </a:r>
            <a:r>
              <a:rPr lang="en-MY" sz="2400" dirty="0" err="1"/>
              <a:t>adanya</a:t>
            </a:r>
            <a:r>
              <a:rPr lang="en-MY" sz="2400" dirty="0"/>
              <a:t> rostrum – </a:t>
            </a:r>
            <a:r>
              <a:rPr lang="en-MY" sz="2400" dirty="0" err="1"/>
              <a:t>Gunakan</a:t>
            </a:r>
            <a:r>
              <a:rPr lang="en-MY" sz="2400" dirty="0"/>
              <a:t> </a:t>
            </a:r>
            <a:r>
              <a:rPr lang="en-MY" sz="2400" dirty="0" err="1"/>
              <a:t>saiz</a:t>
            </a:r>
            <a:r>
              <a:rPr lang="en-MY" sz="2400" dirty="0"/>
              <a:t> B5</a:t>
            </a:r>
          </a:p>
          <a:p>
            <a:pPr>
              <a:buFontTx/>
              <a:buChar char="-"/>
            </a:pPr>
            <a:r>
              <a:rPr lang="en-MY" sz="2400" dirty="0" err="1"/>
              <a:t>Tanpa</a:t>
            </a:r>
            <a:r>
              <a:rPr lang="en-MY" sz="2400" dirty="0"/>
              <a:t> rostrum – </a:t>
            </a:r>
            <a:r>
              <a:rPr lang="en-MY" sz="2400" dirty="0" err="1"/>
              <a:t>Gunakan</a:t>
            </a:r>
            <a:r>
              <a:rPr lang="en-MY" sz="2400" dirty="0"/>
              <a:t> </a:t>
            </a:r>
            <a:r>
              <a:rPr lang="en-MY" sz="2400" dirty="0" err="1"/>
              <a:t>kepingan</a:t>
            </a:r>
            <a:r>
              <a:rPr lang="en-MY" sz="2400" dirty="0"/>
              <a:t> </a:t>
            </a:r>
            <a:r>
              <a:rPr lang="en-MY" sz="2400" dirty="0" err="1"/>
              <a:t>kad</a:t>
            </a:r>
            <a:r>
              <a:rPr lang="en-MY" sz="2400" dirty="0"/>
              <a:t>. </a:t>
            </a:r>
            <a:r>
              <a:rPr lang="en-MY" sz="2400" dirty="0" err="1"/>
              <a:t>Contoh</a:t>
            </a:r>
            <a:r>
              <a:rPr lang="en-MY" sz="2400" dirty="0"/>
              <a:t> </a:t>
            </a:r>
            <a:r>
              <a:rPr lang="en-MY" sz="2400" dirty="0" err="1"/>
              <a:t>ukuran</a:t>
            </a:r>
            <a:r>
              <a:rPr lang="en-MY" sz="2400" dirty="0"/>
              <a:t> : 5” x 3”.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 err="1"/>
              <a:t>Saiz</a:t>
            </a:r>
            <a:r>
              <a:rPr lang="en-MY" sz="2400" dirty="0"/>
              <a:t> </a:t>
            </a:r>
            <a:r>
              <a:rPr lang="en-MY" sz="2400" dirty="0" err="1"/>
              <a:t>Tulisan</a:t>
            </a:r>
            <a:r>
              <a:rPr lang="en-MY" sz="2400" dirty="0"/>
              <a:t> – </a:t>
            </a:r>
            <a:r>
              <a:rPr lang="en-MY" sz="2400" dirty="0" err="1"/>
              <a:t>Tulisan</a:t>
            </a:r>
            <a:r>
              <a:rPr lang="en-MY" sz="2400" dirty="0"/>
              <a:t> yang </a:t>
            </a:r>
            <a:r>
              <a:rPr lang="en-MY" sz="2400" dirty="0" err="1"/>
              <a:t>digunakan</a:t>
            </a:r>
            <a:r>
              <a:rPr lang="en-MY" sz="2400" dirty="0"/>
              <a:t> </a:t>
            </a:r>
            <a:r>
              <a:rPr lang="en-MY" sz="2400" dirty="0" err="1"/>
              <a:t>untuk</a:t>
            </a:r>
            <a:r>
              <a:rPr lang="en-MY" sz="2400" dirty="0"/>
              <a:t> </a:t>
            </a:r>
            <a:r>
              <a:rPr lang="en-MY" sz="2400" dirty="0" err="1"/>
              <a:t>teks</a:t>
            </a:r>
            <a:r>
              <a:rPr lang="en-MY" sz="2400" dirty="0"/>
              <a:t> </a:t>
            </a:r>
            <a:r>
              <a:rPr lang="en-MY" sz="2400" dirty="0" err="1"/>
              <a:t>ucapan</a:t>
            </a:r>
            <a:r>
              <a:rPr lang="en-MY" sz="2400" dirty="0"/>
              <a:t> </a:t>
            </a:r>
            <a:r>
              <a:rPr lang="en-MY" sz="2400" dirty="0" err="1"/>
              <a:t>mesti</a:t>
            </a:r>
            <a:r>
              <a:rPr lang="en-MY" sz="2400" dirty="0"/>
              <a:t> </a:t>
            </a:r>
            <a:r>
              <a:rPr lang="en-MY" sz="2400" dirty="0" err="1"/>
              <a:t>bersaiz</a:t>
            </a:r>
            <a:r>
              <a:rPr lang="en-MY" sz="2400" dirty="0"/>
              <a:t> </a:t>
            </a:r>
            <a:r>
              <a:rPr lang="en-MY" sz="2400" dirty="0" err="1"/>
              <a:t>besar</a:t>
            </a:r>
            <a:r>
              <a:rPr lang="en-MY" sz="2400" dirty="0"/>
              <a:t> </a:t>
            </a:r>
            <a:r>
              <a:rPr lang="en-MY" sz="2400" dirty="0" err="1"/>
              <a:t>supaya</a:t>
            </a:r>
            <a:r>
              <a:rPr lang="en-MY" sz="2400" dirty="0"/>
              <a:t> </a:t>
            </a:r>
            <a:r>
              <a:rPr lang="en-MY" sz="2400" dirty="0" err="1"/>
              <a:t>mudah</a:t>
            </a:r>
            <a:r>
              <a:rPr lang="en-MY" sz="2400" dirty="0"/>
              <a:t> </a:t>
            </a:r>
            <a:r>
              <a:rPr lang="en-MY" sz="2400" dirty="0" err="1"/>
              <a:t>dibaca</a:t>
            </a:r>
            <a:r>
              <a:rPr lang="en-MY" sz="2400" dirty="0"/>
              <a:t>. </a:t>
            </a:r>
            <a:r>
              <a:rPr lang="en-MY" sz="2400" dirty="0" err="1"/>
              <a:t>Sekurang-kurangnya</a:t>
            </a:r>
            <a:r>
              <a:rPr lang="en-MY" sz="2400" dirty="0"/>
              <a:t> </a:t>
            </a:r>
            <a:r>
              <a:rPr lang="en-MY" sz="2400" dirty="0" err="1"/>
              <a:t>saiz</a:t>
            </a:r>
            <a:r>
              <a:rPr lang="en-MY" sz="2400" dirty="0"/>
              <a:t> 14 </a:t>
            </a:r>
            <a:r>
              <a:rPr lang="en-MY" sz="2400" dirty="0" err="1"/>
              <a:t>atau</a:t>
            </a:r>
            <a:r>
              <a:rPr lang="en-MY" sz="2400" dirty="0"/>
              <a:t> </a:t>
            </a:r>
            <a:r>
              <a:rPr lang="en-MY" sz="2400" dirty="0" err="1"/>
              <a:t>lebih</a:t>
            </a:r>
            <a:endParaRPr lang="en-MY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 err="1"/>
              <a:t>Jenis</a:t>
            </a:r>
            <a:r>
              <a:rPr lang="en-MY" sz="2400" dirty="0"/>
              <a:t> </a:t>
            </a:r>
            <a:r>
              <a:rPr lang="en-MY" sz="2400" dirty="0" err="1"/>
              <a:t>Tulisan</a:t>
            </a:r>
            <a:r>
              <a:rPr lang="en-MY" sz="2400" dirty="0"/>
              <a:t> – Arial </a:t>
            </a:r>
            <a:r>
              <a:rPr lang="en-MY" sz="2400" dirty="0" err="1"/>
              <a:t>atau</a:t>
            </a:r>
            <a:r>
              <a:rPr lang="en-MY" sz="2400" dirty="0"/>
              <a:t> Times New Roman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MY" sz="2400" dirty="0" err="1"/>
              <a:t>Berikan</a:t>
            </a:r>
            <a:r>
              <a:rPr lang="en-MY" sz="2400" dirty="0"/>
              <a:t> </a:t>
            </a:r>
            <a:r>
              <a:rPr lang="en-MY" sz="2400" dirty="0" err="1"/>
              <a:t>nombor</a:t>
            </a:r>
            <a:r>
              <a:rPr lang="en-MY" sz="2400" dirty="0"/>
              <a:t> </a:t>
            </a:r>
            <a:r>
              <a:rPr lang="en-MY" sz="2400" dirty="0" err="1"/>
              <a:t>pada</a:t>
            </a:r>
            <a:r>
              <a:rPr lang="en-MY" sz="2400" dirty="0"/>
              <a:t> </a:t>
            </a:r>
            <a:r>
              <a:rPr lang="en-MY" sz="2400" dirty="0" err="1"/>
              <a:t>setiap</a:t>
            </a:r>
            <a:r>
              <a:rPr lang="en-MY" sz="2400" dirty="0"/>
              <a:t> </a:t>
            </a:r>
            <a:r>
              <a:rPr lang="en-MY" sz="2400" dirty="0" err="1"/>
              <a:t>lembaran</a:t>
            </a:r>
            <a:r>
              <a:rPr lang="en-MY" sz="2400" dirty="0"/>
              <a:t> </a:t>
            </a:r>
            <a:r>
              <a:rPr lang="en-MY" sz="2400" dirty="0" err="1"/>
              <a:t>muka</a:t>
            </a:r>
            <a:r>
              <a:rPr lang="en-MY" sz="2400" dirty="0"/>
              <a:t> </a:t>
            </a:r>
            <a:r>
              <a:rPr lang="en-MY" sz="2400" dirty="0" err="1"/>
              <a:t>teks</a:t>
            </a:r>
            <a:r>
              <a:rPr lang="en-MY" sz="2400" dirty="0"/>
              <a:t> </a:t>
            </a:r>
            <a:r>
              <a:rPr lang="en-MY" sz="2400" dirty="0" err="1"/>
              <a:t>ucapan</a:t>
            </a:r>
            <a:r>
              <a:rPr lang="en-MY" sz="2400" dirty="0"/>
              <a:t> </a:t>
            </a:r>
            <a:r>
              <a:rPr lang="en-MY" sz="2400" dirty="0" err="1"/>
              <a:t>anda</a:t>
            </a:r>
            <a:r>
              <a:rPr lang="en-MY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70170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n-MY" sz="4400" dirty="0">
                <a:solidFill>
                  <a:schemeClr val="tx1"/>
                </a:solidFill>
              </a:rPr>
              <a:t>KEGUGUPAN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/>
          <a:lstStyle/>
          <a:p>
            <a:r>
              <a:rPr lang="en-MY" dirty="0" err="1"/>
              <a:t>Kegugupan</a:t>
            </a:r>
            <a:r>
              <a:rPr lang="en-MY" dirty="0"/>
              <a:t> </a:t>
            </a:r>
            <a:r>
              <a:rPr lang="en-MY" dirty="0" err="1"/>
              <a:t>atau</a:t>
            </a:r>
            <a:r>
              <a:rPr lang="en-MY" dirty="0"/>
              <a:t> </a:t>
            </a:r>
            <a:r>
              <a:rPr lang="en-MY" dirty="0" err="1"/>
              <a:t>darah</a:t>
            </a:r>
            <a:r>
              <a:rPr lang="en-MY" dirty="0"/>
              <a:t> </a:t>
            </a:r>
            <a:r>
              <a:rPr lang="en-MY" dirty="0" err="1"/>
              <a:t>gemuruh</a:t>
            </a:r>
            <a:r>
              <a:rPr lang="en-MY" dirty="0"/>
              <a:t> </a:t>
            </a:r>
            <a:r>
              <a:rPr lang="en-MY" dirty="0" err="1"/>
              <a:t>ialah</a:t>
            </a:r>
            <a:r>
              <a:rPr lang="en-MY" dirty="0"/>
              <a:t> normal. </a:t>
            </a:r>
            <a:r>
              <a:rPr lang="en-MY" dirty="0" err="1"/>
              <a:t>Punca</a:t>
            </a:r>
            <a:r>
              <a:rPr lang="en-MY" dirty="0"/>
              <a:t> </a:t>
            </a:r>
            <a:r>
              <a:rPr lang="en-MY" dirty="0" err="1"/>
              <a:t>Kegugupan</a:t>
            </a:r>
            <a:r>
              <a:rPr lang="en-MY" dirty="0"/>
              <a:t> :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Keinginan</a:t>
            </a:r>
            <a:r>
              <a:rPr lang="en-MY" dirty="0"/>
              <a:t> yang </a:t>
            </a:r>
            <a:r>
              <a:rPr lang="en-MY" dirty="0" err="1"/>
              <a:t>tinggi</a:t>
            </a:r>
            <a:endParaRPr lang="en-MY" dirty="0"/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Kebimbangan</a:t>
            </a:r>
            <a:endParaRPr lang="en-MY" dirty="0"/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Kurang</a:t>
            </a:r>
            <a:r>
              <a:rPr lang="en-MY" dirty="0"/>
              <a:t> </a:t>
            </a:r>
            <a:r>
              <a:rPr lang="en-MY" dirty="0" err="1"/>
              <a:t>kemahiran</a:t>
            </a:r>
            <a:r>
              <a:rPr lang="en-MY" dirty="0"/>
              <a:t> </a:t>
            </a:r>
            <a:r>
              <a:rPr lang="en-MY" dirty="0" err="1"/>
              <a:t>bercakap</a:t>
            </a:r>
            <a:endParaRPr lang="en-MY" dirty="0"/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Kurang</a:t>
            </a:r>
            <a:r>
              <a:rPr lang="en-MY" dirty="0"/>
              <a:t> </a:t>
            </a:r>
            <a:r>
              <a:rPr lang="en-MY" dirty="0" err="1"/>
              <a:t>pengetahuan</a:t>
            </a:r>
            <a:r>
              <a:rPr lang="en-MY" dirty="0"/>
              <a:t> </a:t>
            </a:r>
            <a:r>
              <a:rPr lang="en-MY" dirty="0" err="1"/>
              <a:t>tentang</a:t>
            </a:r>
            <a:r>
              <a:rPr lang="en-MY" dirty="0"/>
              <a:t> </a:t>
            </a:r>
            <a:r>
              <a:rPr lang="en-MY" dirty="0" err="1"/>
              <a:t>tujuan</a:t>
            </a:r>
            <a:r>
              <a:rPr lang="en-MY" dirty="0"/>
              <a:t> </a:t>
            </a:r>
            <a:r>
              <a:rPr lang="en-MY" dirty="0" err="1"/>
              <a:t>majlis</a:t>
            </a:r>
            <a:r>
              <a:rPr lang="en-MY" dirty="0"/>
              <a:t> </a:t>
            </a:r>
            <a:r>
              <a:rPr lang="en-MY" dirty="0" err="1"/>
              <a:t>atau</a:t>
            </a:r>
            <a:r>
              <a:rPr lang="en-MY" dirty="0"/>
              <a:t> </a:t>
            </a:r>
            <a:r>
              <a:rPr lang="en-MY" dirty="0" err="1"/>
              <a:t>isu</a:t>
            </a:r>
            <a:r>
              <a:rPr lang="en-MY" dirty="0"/>
              <a:t> yang </a:t>
            </a:r>
            <a:r>
              <a:rPr lang="en-MY" dirty="0" err="1"/>
              <a:t>dibangkitkan</a:t>
            </a:r>
            <a:r>
              <a:rPr lang="en-MY" dirty="0"/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Kurang</a:t>
            </a:r>
            <a:r>
              <a:rPr lang="en-MY" dirty="0"/>
              <a:t> </a:t>
            </a:r>
            <a:r>
              <a:rPr lang="en-MY" dirty="0" err="1"/>
              <a:t>bersedia</a:t>
            </a:r>
            <a:endParaRPr lang="en-MY" dirty="0"/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Kehadiran</a:t>
            </a:r>
            <a:r>
              <a:rPr lang="en-MY" dirty="0"/>
              <a:t> </a:t>
            </a:r>
            <a:r>
              <a:rPr lang="en-MY" dirty="0" err="1"/>
              <a:t>individu</a:t>
            </a:r>
            <a:r>
              <a:rPr lang="en-MY" dirty="0"/>
              <a:t> yang </a:t>
            </a:r>
            <a:r>
              <a:rPr lang="en-MY" dirty="0" err="1"/>
              <a:t>disegani</a:t>
            </a:r>
            <a:r>
              <a:rPr lang="en-MY" dirty="0"/>
              <a:t> </a:t>
            </a:r>
            <a:r>
              <a:rPr lang="en-MY" dirty="0" err="1"/>
              <a:t>menimbulkan</a:t>
            </a:r>
            <a:r>
              <a:rPr lang="en-MY" dirty="0"/>
              <a:t> </a:t>
            </a:r>
            <a:r>
              <a:rPr lang="en-MY" dirty="0" err="1"/>
              <a:t>ketidakselesaan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malu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berucap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0988196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n-MY" sz="4000" dirty="0" err="1">
                <a:solidFill>
                  <a:schemeClr val="tx1"/>
                </a:solidFill>
              </a:rPr>
              <a:t>Simptom-Simptom</a:t>
            </a:r>
            <a:r>
              <a:rPr lang="en-MY" sz="4000" dirty="0">
                <a:solidFill>
                  <a:schemeClr val="tx1"/>
                </a:solidFill>
              </a:rPr>
              <a:t> </a:t>
            </a:r>
            <a:r>
              <a:rPr lang="en-MY" sz="4000" dirty="0" err="1">
                <a:solidFill>
                  <a:schemeClr val="tx1"/>
                </a:solidFill>
              </a:rPr>
              <a:t>Kegugupan</a:t>
            </a:r>
            <a:endParaRPr lang="en-MY" sz="400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Autofit/>
          </a:bodyPr>
          <a:lstStyle/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dirty="0" err="1"/>
              <a:t>Lutut</a:t>
            </a:r>
            <a:r>
              <a:rPr lang="en-MY" dirty="0"/>
              <a:t> </a:t>
            </a:r>
            <a:r>
              <a:rPr lang="en-MY" dirty="0" err="1"/>
              <a:t>terketar-ketar</a:t>
            </a:r>
            <a:endParaRPr lang="en-MY" dirty="0"/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dirty="0" err="1"/>
              <a:t>Kesukaran</a:t>
            </a:r>
            <a:r>
              <a:rPr lang="en-MY" dirty="0"/>
              <a:t> </a:t>
            </a:r>
            <a:r>
              <a:rPr lang="en-MY" dirty="0" err="1"/>
              <a:t>bernafas</a:t>
            </a:r>
            <a:endParaRPr lang="en-MY" dirty="0"/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dirty="0" err="1"/>
              <a:t>Berpeluh</a:t>
            </a:r>
            <a:r>
              <a:rPr lang="en-MY" dirty="0"/>
              <a:t> dan </a:t>
            </a:r>
            <a:r>
              <a:rPr lang="en-MY" dirty="0" err="1"/>
              <a:t>Jantung</a:t>
            </a:r>
            <a:r>
              <a:rPr lang="en-MY" dirty="0"/>
              <a:t> </a:t>
            </a:r>
            <a:r>
              <a:rPr lang="en-MY" dirty="0" err="1"/>
              <a:t>berdegup</a:t>
            </a:r>
            <a:r>
              <a:rPr lang="en-MY" dirty="0"/>
              <a:t> </a:t>
            </a:r>
            <a:r>
              <a:rPr lang="en-MY" dirty="0" err="1"/>
              <a:t>kencang</a:t>
            </a:r>
            <a:r>
              <a:rPr lang="en-MY" dirty="0"/>
              <a:t>.</a:t>
            </a:r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dirty="0" err="1"/>
              <a:t>Bibir</a:t>
            </a:r>
            <a:r>
              <a:rPr lang="en-MY" dirty="0"/>
              <a:t> </a:t>
            </a:r>
            <a:r>
              <a:rPr lang="en-MY" dirty="0" err="1"/>
              <a:t>terasa</a:t>
            </a:r>
            <a:r>
              <a:rPr lang="en-MY" dirty="0"/>
              <a:t> </a:t>
            </a:r>
            <a:r>
              <a:rPr lang="en-MY" dirty="0" err="1"/>
              <a:t>kering</a:t>
            </a:r>
            <a:r>
              <a:rPr lang="en-MY" dirty="0"/>
              <a:t>, </a:t>
            </a:r>
            <a:r>
              <a:rPr lang="en-MY" dirty="0" err="1"/>
              <a:t>Tubuh</a:t>
            </a:r>
            <a:r>
              <a:rPr lang="en-MY" dirty="0"/>
              <a:t> </a:t>
            </a:r>
            <a:r>
              <a:rPr lang="en-MY" dirty="0" err="1"/>
              <a:t>menjadi</a:t>
            </a:r>
            <a:r>
              <a:rPr lang="en-MY" dirty="0"/>
              <a:t> </a:t>
            </a:r>
            <a:r>
              <a:rPr lang="en-MY" dirty="0" err="1"/>
              <a:t>kaku</a:t>
            </a:r>
            <a:r>
              <a:rPr lang="en-MY" dirty="0"/>
              <a:t> dan </a:t>
            </a:r>
            <a:r>
              <a:rPr lang="en-MY" dirty="0" err="1"/>
              <a:t>sejuk</a:t>
            </a:r>
            <a:r>
              <a:rPr lang="en-MY" dirty="0"/>
              <a:t>.</a:t>
            </a:r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dirty="0" err="1"/>
              <a:t>Suara</a:t>
            </a:r>
            <a:r>
              <a:rPr lang="en-MY" dirty="0"/>
              <a:t> </a:t>
            </a:r>
            <a:r>
              <a:rPr lang="en-MY" dirty="0" err="1"/>
              <a:t>menjadi</a:t>
            </a:r>
            <a:r>
              <a:rPr lang="en-MY" dirty="0"/>
              <a:t> </a:t>
            </a:r>
            <a:r>
              <a:rPr lang="en-MY" dirty="0" err="1"/>
              <a:t>lemah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senada</a:t>
            </a:r>
            <a:r>
              <a:rPr lang="en-MY" dirty="0"/>
              <a:t> (</a:t>
            </a:r>
            <a:r>
              <a:rPr lang="en-MY" i="1" dirty="0"/>
              <a:t>monotone</a:t>
            </a:r>
            <a:r>
              <a:rPr lang="en-MY" dirty="0"/>
              <a:t>).</a:t>
            </a:r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dirty="0" err="1"/>
              <a:t>Bercakap</a:t>
            </a:r>
            <a:r>
              <a:rPr lang="en-MY" dirty="0"/>
              <a:t> </a:t>
            </a:r>
            <a:r>
              <a:rPr lang="en-MY" dirty="0" err="1"/>
              <a:t>terlalu</a:t>
            </a:r>
            <a:r>
              <a:rPr lang="en-MY" dirty="0"/>
              <a:t> </a:t>
            </a:r>
            <a:r>
              <a:rPr lang="en-MY" dirty="0" err="1"/>
              <a:t>laju</a:t>
            </a:r>
            <a:r>
              <a:rPr lang="en-MY" dirty="0"/>
              <a:t>.</a:t>
            </a:r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dirty="0" err="1"/>
              <a:t>Suara</a:t>
            </a:r>
            <a:r>
              <a:rPr lang="en-MY" dirty="0"/>
              <a:t> </a:t>
            </a:r>
            <a:r>
              <a:rPr lang="en-MY" dirty="0" err="1"/>
              <a:t>pecah</a:t>
            </a:r>
            <a:r>
              <a:rPr lang="en-MY" dirty="0"/>
              <a:t> </a:t>
            </a:r>
            <a:r>
              <a:rPr lang="en-MY" dirty="0" err="1"/>
              <a:t>sehingga</a:t>
            </a:r>
            <a:r>
              <a:rPr lang="en-MY" dirty="0"/>
              <a:t> </a:t>
            </a:r>
            <a:r>
              <a:rPr lang="en-MY" dirty="0" err="1"/>
              <a:t>sukar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berkata</a:t>
            </a:r>
            <a:r>
              <a:rPr lang="en-MY" dirty="0"/>
              <a:t>-kata.</a:t>
            </a:r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dirty="0" err="1"/>
              <a:t>Pitam</a:t>
            </a:r>
            <a:r>
              <a:rPr lang="en-MY" dirty="0"/>
              <a:t>.</a:t>
            </a:r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dirty="0" err="1"/>
              <a:t>Takut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memandang</a:t>
            </a:r>
            <a:r>
              <a:rPr lang="en-MY" dirty="0"/>
              <a:t> </a:t>
            </a:r>
            <a:r>
              <a:rPr lang="en-MY" dirty="0" err="1"/>
              <a:t>ke</a:t>
            </a:r>
            <a:r>
              <a:rPr lang="en-MY" dirty="0"/>
              <a:t> </a:t>
            </a:r>
            <a:r>
              <a:rPr lang="en-MY" dirty="0" err="1"/>
              <a:t>arah</a:t>
            </a:r>
            <a:r>
              <a:rPr lang="en-MY" dirty="0"/>
              <a:t> </a:t>
            </a:r>
            <a:r>
              <a:rPr lang="en-MY" dirty="0" err="1"/>
              <a:t>audiens</a:t>
            </a:r>
            <a:r>
              <a:rPr lang="en-MY" dirty="0"/>
              <a:t>.</a:t>
            </a:r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dirty="0" err="1"/>
              <a:t>Terlupa</a:t>
            </a:r>
            <a:r>
              <a:rPr lang="en-MY" dirty="0"/>
              <a:t> </a:t>
            </a:r>
            <a:r>
              <a:rPr lang="en-MY" dirty="0" err="1"/>
              <a:t>teks</a:t>
            </a:r>
            <a:r>
              <a:rPr lang="en-MY" dirty="0"/>
              <a:t> </a:t>
            </a:r>
            <a:r>
              <a:rPr lang="en-MY" dirty="0" err="1"/>
              <a:t>walaupun</a:t>
            </a:r>
            <a:r>
              <a:rPr lang="en-MY" dirty="0"/>
              <a:t> </a:t>
            </a:r>
            <a:r>
              <a:rPr lang="en-MY" dirty="0" err="1"/>
              <a:t>teks</a:t>
            </a:r>
            <a:r>
              <a:rPr lang="en-MY" dirty="0"/>
              <a:t> </a:t>
            </a:r>
            <a:r>
              <a:rPr lang="en-MY" dirty="0" err="1"/>
              <a:t>sebenarnya</a:t>
            </a:r>
            <a:r>
              <a:rPr lang="en-MY" dirty="0"/>
              <a:t> </a:t>
            </a:r>
            <a:r>
              <a:rPr lang="en-MY" dirty="0" err="1"/>
              <a:t>ada</a:t>
            </a:r>
            <a:r>
              <a:rPr lang="en-MY" dirty="0"/>
              <a:t> di </a:t>
            </a:r>
            <a:r>
              <a:rPr lang="en-MY" dirty="0" err="1"/>
              <a:t>hadapan</a:t>
            </a:r>
            <a:r>
              <a:rPr lang="en-MY" dirty="0"/>
              <a:t> </a:t>
            </a:r>
            <a:r>
              <a:rPr lang="en-MY" dirty="0" err="1"/>
              <a:t>mata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0402374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en-MY" dirty="0" err="1">
                <a:solidFill>
                  <a:schemeClr val="tx1"/>
                </a:solidFill>
              </a:rPr>
              <a:t>Mengawal</a:t>
            </a:r>
            <a:r>
              <a:rPr lang="en-MY" dirty="0">
                <a:solidFill>
                  <a:schemeClr val="tx1"/>
                </a:solidFill>
              </a:rPr>
              <a:t> </a:t>
            </a:r>
            <a:r>
              <a:rPr lang="en-MY" dirty="0" err="1">
                <a:solidFill>
                  <a:schemeClr val="tx1"/>
                </a:solidFill>
              </a:rPr>
              <a:t>Kegugupan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lnSpcReduction="10000"/>
          </a:bodyPr>
          <a:lstStyle/>
          <a:p>
            <a:r>
              <a:rPr lang="en-MY" dirty="0" err="1"/>
              <a:t>Antara</a:t>
            </a:r>
            <a:r>
              <a:rPr lang="en-MY" dirty="0"/>
              <a:t> Tips </a:t>
            </a:r>
            <a:r>
              <a:rPr lang="en-MY" dirty="0" err="1"/>
              <a:t>Mengawal</a:t>
            </a:r>
            <a:r>
              <a:rPr lang="en-MY" dirty="0"/>
              <a:t> </a:t>
            </a:r>
            <a:r>
              <a:rPr lang="en-MY" dirty="0" err="1"/>
              <a:t>Kegugupan</a:t>
            </a:r>
            <a:r>
              <a:rPr lang="en-MY" dirty="0"/>
              <a:t> </a:t>
            </a:r>
            <a:r>
              <a:rPr lang="en-MY" dirty="0" err="1"/>
              <a:t>adalah</a:t>
            </a:r>
            <a:r>
              <a:rPr lang="en-MY" dirty="0"/>
              <a:t> </a:t>
            </a:r>
            <a:r>
              <a:rPr lang="en-MY" dirty="0" err="1"/>
              <a:t>seperti</a:t>
            </a:r>
            <a:r>
              <a:rPr lang="en-MY" dirty="0"/>
              <a:t> </a:t>
            </a:r>
            <a:r>
              <a:rPr lang="en-MY" dirty="0" err="1"/>
              <a:t>berikut</a:t>
            </a:r>
            <a:r>
              <a:rPr lang="en-MY" dirty="0"/>
              <a:t> :</a:t>
            </a:r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dirty="0" err="1"/>
              <a:t>Analisis</a:t>
            </a:r>
            <a:r>
              <a:rPr lang="en-MY" dirty="0"/>
              <a:t> </a:t>
            </a:r>
            <a:r>
              <a:rPr lang="en-MY" dirty="0" err="1"/>
              <a:t>audiens</a:t>
            </a:r>
            <a:r>
              <a:rPr lang="en-MY" dirty="0"/>
              <a:t> </a:t>
            </a:r>
            <a:r>
              <a:rPr lang="en-MY" dirty="0" err="1"/>
              <a:t>terlebih</a:t>
            </a:r>
            <a:r>
              <a:rPr lang="en-MY" dirty="0"/>
              <a:t> </a:t>
            </a:r>
            <a:r>
              <a:rPr lang="en-MY" dirty="0" err="1"/>
              <a:t>dahulu</a:t>
            </a:r>
            <a:endParaRPr lang="en-MY" dirty="0"/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dirty="0" err="1"/>
              <a:t>Buat</a:t>
            </a:r>
            <a:r>
              <a:rPr lang="en-MY" dirty="0"/>
              <a:t> </a:t>
            </a:r>
            <a:r>
              <a:rPr lang="en-MY" dirty="0" err="1"/>
              <a:t>persediaan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latihan</a:t>
            </a:r>
            <a:r>
              <a:rPr lang="en-MY" dirty="0"/>
              <a:t> </a:t>
            </a:r>
            <a:r>
              <a:rPr lang="en-MY" dirty="0" err="1"/>
              <a:t>secukupnya</a:t>
            </a:r>
            <a:endParaRPr lang="en-MY" dirty="0"/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dirty="0" err="1"/>
              <a:t>Buat</a:t>
            </a:r>
            <a:r>
              <a:rPr lang="en-MY" dirty="0"/>
              <a:t> </a:t>
            </a:r>
            <a:r>
              <a:rPr lang="en-MY" dirty="0" err="1"/>
              <a:t>senaman</a:t>
            </a:r>
            <a:r>
              <a:rPr lang="en-MY" dirty="0"/>
              <a:t> </a:t>
            </a:r>
            <a:r>
              <a:rPr lang="en-MY" dirty="0" err="1"/>
              <a:t>ringan</a:t>
            </a:r>
            <a:endParaRPr lang="en-MY" dirty="0"/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dirty="0" err="1"/>
              <a:t>Tarik</a:t>
            </a:r>
            <a:r>
              <a:rPr lang="en-MY" dirty="0"/>
              <a:t> </a:t>
            </a:r>
            <a:r>
              <a:rPr lang="en-MY" dirty="0" err="1"/>
              <a:t>nafas</a:t>
            </a:r>
            <a:r>
              <a:rPr lang="en-MY" dirty="0"/>
              <a:t> </a:t>
            </a:r>
            <a:r>
              <a:rPr lang="en-MY" dirty="0" err="1"/>
              <a:t>dalam-dalam</a:t>
            </a:r>
            <a:endParaRPr lang="en-MY" dirty="0"/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dirty="0" err="1"/>
              <a:t>Pilih</a:t>
            </a:r>
            <a:r>
              <a:rPr lang="en-MY" dirty="0"/>
              <a:t> </a:t>
            </a:r>
            <a:r>
              <a:rPr lang="en-MY" dirty="0" err="1"/>
              <a:t>audiens</a:t>
            </a:r>
            <a:r>
              <a:rPr lang="en-MY" dirty="0"/>
              <a:t> yang </a:t>
            </a:r>
            <a:r>
              <a:rPr lang="en-MY" dirty="0" err="1"/>
              <a:t>mesra</a:t>
            </a:r>
            <a:r>
              <a:rPr lang="en-MY" dirty="0"/>
              <a:t>. </a:t>
            </a:r>
            <a:r>
              <a:rPr lang="en-MY" dirty="0" err="1"/>
              <a:t>Hadiahkan</a:t>
            </a:r>
            <a:r>
              <a:rPr lang="en-MY" dirty="0"/>
              <a:t> </a:t>
            </a:r>
            <a:r>
              <a:rPr lang="en-MY" dirty="0" err="1"/>
              <a:t>senyuman</a:t>
            </a:r>
            <a:r>
              <a:rPr lang="en-MY" dirty="0"/>
              <a:t> </a:t>
            </a:r>
            <a:r>
              <a:rPr lang="en-MY" dirty="0" err="1"/>
              <a:t>kepada</a:t>
            </a:r>
            <a:r>
              <a:rPr lang="en-MY" dirty="0"/>
              <a:t> </a:t>
            </a:r>
            <a:r>
              <a:rPr lang="en-MY" dirty="0" err="1"/>
              <a:t>mereka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mulakan</a:t>
            </a:r>
            <a:r>
              <a:rPr lang="en-MY" dirty="0"/>
              <a:t> </a:t>
            </a:r>
            <a:r>
              <a:rPr lang="en-MY" dirty="0" err="1"/>
              <a:t>ucapan</a:t>
            </a:r>
            <a:r>
              <a:rPr lang="en-MY" dirty="0"/>
              <a:t>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yakin</a:t>
            </a:r>
            <a:r>
              <a:rPr lang="en-MY" dirty="0"/>
              <a:t>. </a:t>
            </a:r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dirty="0" err="1"/>
              <a:t>Pandanglah</a:t>
            </a:r>
            <a:r>
              <a:rPr lang="en-MY" dirty="0"/>
              <a:t> </a:t>
            </a:r>
            <a:r>
              <a:rPr lang="en-MY" dirty="0" err="1"/>
              <a:t>juga</a:t>
            </a:r>
            <a:r>
              <a:rPr lang="en-MY" dirty="0"/>
              <a:t> </a:t>
            </a:r>
            <a:r>
              <a:rPr lang="en-MY" dirty="0" err="1"/>
              <a:t>kepada</a:t>
            </a:r>
            <a:r>
              <a:rPr lang="en-MY" dirty="0"/>
              <a:t> </a:t>
            </a:r>
            <a:r>
              <a:rPr lang="en-MY" dirty="0" err="1"/>
              <a:t>audiens</a:t>
            </a:r>
            <a:r>
              <a:rPr lang="en-MY" dirty="0"/>
              <a:t> lain agar </a:t>
            </a:r>
            <a:r>
              <a:rPr lang="en-MY" dirty="0" err="1"/>
              <a:t>anda</a:t>
            </a:r>
            <a:r>
              <a:rPr lang="en-MY" dirty="0"/>
              <a:t> </a:t>
            </a:r>
            <a:r>
              <a:rPr lang="en-MY" dirty="0" err="1"/>
              <a:t>mempunyai</a:t>
            </a:r>
            <a:r>
              <a:rPr lang="en-MY" dirty="0"/>
              <a:t> hubungan </a:t>
            </a:r>
            <a:r>
              <a:rPr lang="en-MY" dirty="0" err="1"/>
              <a:t>mata</a:t>
            </a:r>
            <a:r>
              <a:rPr lang="en-MY" dirty="0"/>
              <a:t> yang </a:t>
            </a:r>
            <a:r>
              <a:rPr lang="en-MY" dirty="0" err="1"/>
              <a:t>baik</a:t>
            </a:r>
            <a:r>
              <a:rPr lang="en-MY" dirty="0"/>
              <a:t>.</a:t>
            </a:r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dirty="0" err="1"/>
              <a:t>Buat</a:t>
            </a:r>
            <a:r>
              <a:rPr lang="en-MY" dirty="0"/>
              <a:t> </a:t>
            </a:r>
            <a:r>
              <a:rPr lang="en-MY" dirty="0" err="1"/>
              <a:t>sedikit</a:t>
            </a:r>
            <a:r>
              <a:rPr lang="en-MY" dirty="0"/>
              <a:t> </a:t>
            </a:r>
            <a:r>
              <a:rPr lang="en-MY" dirty="0" err="1"/>
              <a:t>pergerakan</a:t>
            </a:r>
            <a:endParaRPr lang="en-MY" dirty="0"/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dirty="0" err="1"/>
              <a:t>Berlagak</a:t>
            </a:r>
            <a:r>
              <a:rPr lang="en-MY" dirty="0"/>
              <a:t> </a:t>
            </a:r>
            <a:r>
              <a:rPr lang="en-MY" dirty="0" err="1"/>
              <a:t>yakin</a:t>
            </a:r>
            <a:r>
              <a:rPr lang="en-MY" dirty="0"/>
              <a:t> </a:t>
            </a:r>
            <a:r>
              <a:rPr lang="en-MY" dirty="0" err="1"/>
              <a:t>walaupun</a:t>
            </a:r>
            <a:r>
              <a:rPr lang="en-MY" dirty="0"/>
              <a:t> </a:t>
            </a:r>
            <a:r>
              <a:rPr lang="en-MY" dirty="0" err="1"/>
              <a:t>tidak</a:t>
            </a:r>
            <a:r>
              <a:rPr lang="en-MY" dirty="0"/>
              <a:t> </a:t>
            </a:r>
            <a:r>
              <a:rPr lang="en-MY" dirty="0" err="1"/>
              <a:t>yakin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6979766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n-MY" dirty="0" err="1">
                <a:solidFill>
                  <a:schemeClr val="tx1"/>
                </a:solidFill>
              </a:rPr>
              <a:t>Analisis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/>
          <a:lstStyle/>
          <a:p>
            <a:r>
              <a:rPr lang="en-MY" dirty="0" err="1"/>
              <a:t>Anda</a:t>
            </a:r>
            <a:r>
              <a:rPr lang="en-MY" dirty="0"/>
              <a:t> </a:t>
            </a:r>
            <a:r>
              <a:rPr lang="en-MY" dirty="0" err="1"/>
              <a:t>perlu</a:t>
            </a:r>
            <a:r>
              <a:rPr lang="en-MY" dirty="0"/>
              <a:t> </a:t>
            </a:r>
            <a:r>
              <a:rPr lang="en-MY" dirty="0" err="1"/>
              <a:t>menganalisis</a:t>
            </a:r>
            <a:r>
              <a:rPr lang="en-MY" dirty="0"/>
              <a:t> </a:t>
            </a:r>
            <a:r>
              <a:rPr lang="en-MY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audiens</a:t>
            </a:r>
            <a:r>
              <a:rPr lang="en-MY" dirty="0"/>
              <a:t> </a:t>
            </a:r>
            <a:r>
              <a:rPr lang="en-MY" dirty="0" err="1"/>
              <a:t>anda</a:t>
            </a:r>
            <a:r>
              <a:rPr lang="en-MY" dirty="0"/>
              <a:t> </a:t>
            </a:r>
            <a:r>
              <a:rPr lang="en-MY" dirty="0" err="1"/>
              <a:t>sebelum</a:t>
            </a:r>
            <a:r>
              <a:rPr lang="en-MY" dirty="0"/>
              <a:t> </a:t>
            </a:r>
            <a:r>
              <a:rPr lang="en-MY" dirty="0" err="1"/>
              <a:t>mengacara</a:t>
            </a:r>
            <a:r>
              <a:rPr lang="en-MY" dirty="0"/>
              <a:t> </a:t>
            </a:r>
            <a:r>
              <a:rPr lang="en-MY" dirty="0" err="1"/>
              <a:t>sesuatu</a:t>
            </a:r>
            <a:r>
              <a:rPr lang="en-MY" dirty="0"/>
              <a:t> </a:t>
            </a:r>
            <a:r>
              <a:rPr lang="en-MY" dirty="0" err="1"/>
              <a:t>majlis</a:t>
            </a:r>
            <a:r>
              <a:rPr lang="en-MY" dirty="0"/>
              <a:t>. </a:t>
            </a:r>
            <a:r>
              <a:rPr lang="en-MY" dirty="0" err="1"/>
              <a:t>Analisis</a:t>
            </a:r>
            <a:r>
              <a:rPr lang="en-MY" dirty="0"/>
              <a:t>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merangkumi</a:t>
            </a:r>
            <a:r>
              <a:rPr lang="en-MY" dirty="0"/>
              <a:t> </a:t>
            </a:r>
            <a:r>
              <a:rPr lang="en-MY" dirty="0" err="1"/>
              <a:t>perkara-perkara</a:t>
            </a:r>
            <a:r>
              <a:rPr lang="en-MY" dirty="0"/>
              <a:t> </a:t>
            </a:r>
            <a:r>
              <a:rPr lang="en-MY" dirty="0" err="1"/>
              <a:t>berikut</a:t>
            </a:r>
            <a:r>
              <a:rPr lang="en-MY" dirty="0"/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Tahap</a:t>
            </a:r>
            <a:r>
              <a:rPr lang="en-MY" dirty="0"/>
              <a:t> </a:t>
            </a:r>
            <a:r>
              <a:rPr lang="en-MY" dirty="0" err="1"/>
              <a:t>umur</a:t>
            </a:r>
            <a:endParaRPr lang="en-MY" dirty="0"/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Jantina</a:t>
            </a:r>
            <a:endParaRPr lang="en-MY" dirty="0"/>
          </a:p>
          <a:p>
            <a:pPr marL="624078" indent="-514350">
              <a:buFont typeface="+mj-lt"/>
              <a:buAutoNum type="arabicPeriod"/>
            </a:pPr>
            <a:r>
              <a:rPr lang="en-MY" dirty="0"/>
              <a:t>Agama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Bangsa</a:t>
            </a:r>
            <a:endParaRPr lang="en-MY" dirty="0"/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Pekerjaan</a:t>
            </a:r>
            <a:endParaRPr lang="en-MY" dirty="0"/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Tahap</a:t>
            </a:r>
            <a:r>
              <a:rPr lang="en-MY" dirty="0"/>
              <a:t> </a:t>
            </a:r>
            <a:r>
              <a:rPr lang="en-MY" dirty="0" err="1"/>
              <a:t>Pendidikan</a:t>
            </a:r>
            <a:endParaRPr lang="en-MY" dirty="0"/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Ideologi</a:t>
            </a:r>
            <a:r>
              <a:rPr lang="en-MY" dirty="0"/>
              <a:t> </a:t>
            </a:r>
            <a:r>
              <a:rPr lang="en-MY" dirty="0" err="1"/>
              <a:t>Audiens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855859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 fontScale="92500"/>
          </a:bodyPr>
          <a:lstStyle/>
          <a:p>
            <a:r>
              <a:rPr lang="en-MY" sz="2800" dirty="0" err="1"/>
              <a:t>berlaku</a:t>
            </a:r>
            <a:r>
              <a:rPr lang="en-MY" sz="2800" dirty="0"/>
              <a:t> </a:t>
            </a:r>
            <a:r>
              <a:rPr lang="en-MY" sz="2800" dirty="0" err="1"/>
              <a:t>kesilapan</a:t>
            </a:r>
            <a:r>
              <a:rPr lang="en-MY" sz="2800" dirty="0"/>
              <a:t>, </a:t>
            </a:r>
            <a:r>
              <a:rPr lang="en-MY" sz="2800" dirty="0" err="1"/>
              <a:t>perkara</a:t>
            </a:r>
            <a:r>
              <a:rPr lang="en-MY" sz="2800" dirty="0"/>
              <a:t> ‘</a:t>
            </a:r>
            <a:r>
              <a:rPr lang="en-MY" sz="2800" dirty="0" err="1"/>
              <a:t>biasa</a:t>
            </a:r>
            <a:r>
              <a:rPr lang="en-MY" sz="2800" dirty="0"/>
              <a:t>’.</a:t>
            </a:r>
          </a:p>
          <a:p>
            <a:r>
              <a:rPr lang="en-MY" sz="2800" dirty="0" err="1"/>
              <a:t>Jangan</a:t>
            </a:r>
            <a:r>
              <a:rPr lang="en-MY" sz="2800" dirty="0"/>
              <a:t> </a:t>
            </a:r>
            <a:r>
              <a:rPr lang="en-MY" sz="2800" dirty="0" err="1"/>
              <a:t>mudah</a:t>
            </a:r>
            <a:r>
              <a:rPr lang="en-MY" sz="2800" dirty="0"/>
              <a:t> </a:t>
            </a:r>
            <a:r>
              <a:rPr lang="en-MY" sz="2800" dirty="0" err="1"/>
              <a:t>kecewa</a:t>
            </a:r>
            <a:r>
              <a:rPr lang="en-MY" sz="2800" dirty="0"/>
              <a:t> </a:t>
            </a:r>
            <a:r>
              <a:rPr lang="en-MY" sz="2800" dirty="0" err="1"/>
              <a:t>jika</a:t>
            </a:r>
            <a:r>
              <a:rPr lang="en-MY" sz="2800" dirty="0"/>
              <a:t> </a:t>
            </a:r>
            <a:r>
              <a:rPr lang="en-MY" sz="2800" dirty="0" err="1"/>
              <a:t>gagal</a:t>
            </a:r>
            <a:r>
              <a:rPr lang="en-MY" sz="2800" dirty="0"/>
              <a:t> kali </a:t>
            </a:r>
            <a:r>
              <a:rPr lang="en-MY" sz="2800" dirty="0" err="1"/>
              <a:t>pertama</a:t>
            </a:r>
            <a:r>
              <a:rPr lang="en-MY" sz="2800" dirty="0"/>
              <a:t>.</a:t>
            </a:r>
          </a:p>
          <a:p>
            <a:r>
              <a:rPr lang="en-MY" sz="2800" dirty="0" err="1"/>
              <a:t>Belajarlah</a:t>
            </a:r>
            <a:r>
              <a:rPr lang="en-MY" sz="2800" dirty="0"/>
              <a:t> </a:t>
            </a:r>
            <a:r>
              <a:rPr lang="en-MY" sz="2800" dirty="0" err="1"/>
              <a:t>daripada</a:t>
            </a:r>
            <a:r>
              <a:rPr lang="en-MY" sz="2800" dirty="0"/>
              <a:t> </a:t>
            </a:r>
            <a:r>
              <a:rPr lang="en-MY" sz="2800" dirty="0" err="1"/>
              <a:t>kesilapan</a:t>
            </a:r>
            <a:r>
              <a:rPr lang="en-MY" sz="2800" dirty="0"/>
              <a:t> masa </a:t>
            </a:r>
            <a:r>
              <a:rPr lang="en-MY" sz="2800" dirty="0" err="1"/>
              <a:t>lalu</a:t>
            </a:r>
            <a:r>
              <a:rPr lang="en-MY" sz="2800" dirty="0"/>
              <a:t>.</a:t>
            </a:r>
          </a:p>
          <a:p>
            <a:r>
              <a:rPr lang="en-MY" sz="2800" dirty="0" err="1"/>
              <a:t>Perlu</a:t>
            </a:r>
            <a:r>
              <a:rPr lang="en-MY" sz="2800" dirty="0"/>
              <a:t> </a:t>
            </a:r>
            <a:r>
              <a:rPr lang="en-MY" sz="2800" dirty="0" err="1"/>
              <a:t>membina</a:t>
            </a:r>
            <a:r>
              <a:rPr lang="en-MY" sz="2800" dirty="0"/>
              <a:t> </a:t>
            </a:r>
            <a:r>
              <a:rPr lang="en-MY" sz="2800" dirty="0" err="1">
                <a:solidFill>
                  <a:schemeClr val="accent2"/>
                </a:solidFill>
              </a:rPr>
              <a:t>batasan</a:t>
            </a:r>
            <a:r>
              <a:rPr lang="en-MY" sz="2800" dirty="0">
                <a:solidFill>
                  <a:schemeClr val="accent2"/>
                </a:solidFill>
              </a:rPr>
              <a:t> </a:t>
            </a:r>
            <a:r>
              <a:rPr lang="en-MY" sz="2800" dirty="0" err="1">
                <a:solidFill>
                  <a:schemeClr val="accent2"/>
                </a:solidFill>
              </a:rPr>
              <a:t>diri</a:t>
            </a:r>
            <a:r>
              <a:rPr lang="en-MY" sz="2800" dirty="0"/>
              <a:t>.</a:t>
            </a:r>
          </a:p>
          <a:p>
            <a:r>
              <a:rPr lang="en-MY" sz="2800" dirty="0" err="1"/>
              <a:t>Jangan</a:t>
            </a:r>
            <a:r>
              <a:rPr lang="en-MY" sz="2800" dirty="0"/>
              <a:t> </a:t>
            </a:r>
            <a:r>
              <a:rPr lang="en-MY" sz="2800" dirty="0" err="1"/>
              <a:t>membuat</a:t>
            </a:r>
            <a:r>
              <a:rPr lang="en-MY" sz="2800" dirty="0"/>
              <a:t> </a:t>
            </a:r>
            <a:r>
              <a:rPr lang="en-MY" sz="2800" dirty="0" err="1"/>
              <a:t>ulasan</a:t>
            </a:r>
            <a:r>
              <a:rPr lang="en-MY" sz="2800" dirty="0"/>
              <a:t> </a:t>
            </a:r>
            <a:r>
              <a:rPr lang="en-MY" sz="2800" dirty="0" err="1"/>
              <a:t>panjang</a:t>
            </a:r>
            <a:r>
              <a:rPr lang="en-MY" sz="2800" dirty="0"/>
              <a:t> </a:t>
            </a:r>
            <a:r>
              <a:rPr lang="en-MY" sz="2800" dirty="0" err="1"/>
              <a:t>terhadap</a:t>
            </a:r>
            <a:r>
              <a:rPr lang="en-MY" sz="2800" dirty="0"/>
              <a:t> </a:t>
            </a:r>
            <a:r>
              <a:rPr lang="en-MY" sz="2800" dirty="0" err="1"/>
              <a:t>ucapan</a:t>
            </a:r>
            <a:r>
              <a:rPr lang="en-MY" sz="2800" dirty="0"/>
              <a:t> yang </a:t>
            </a:r>
            <a:r>
              <a:rPr lang="en-MY" sz="2800" dirty="0" err="1"/>
              <a:t>disampaikan</a:t>
            </a:r>
            <a:r>
              <a:rPr lang="en-MY" sz="2800" dirty="0"/>
              <a:t> </a:t>
            </a:r>
            <a:r>
              <a:rPr lang="en-MY" sz="2800" dirty="0" err="1"/>
              <a:t>oleh</a:t>
            </a:r>
            <a:r>
              <a:rPr lang="en-MY" sz="2800" dirty="0"/>
              <a:t> </a:t>
            </a:r>
            <a:r>
              <a:rPr lang="en-MY" sz="2800" dirty="0" err="1"/>
              <a:t>perasmi</a:t>
            </a:r>
            <a:r>
              <a:rPr lang="en-MY" sz="2800" dirty="0"/>
              <a:t> </a:t>
            </a:r>
            <a:r>
              <a:rPr lang="en-MY" sz="2800" dirty="0" err="1"/>
              <a:t>majlis</a:t>
            </a:r>
            <a:r>
              <a:rPr lang="en-MY" sz="2800" dirty="0"/>
              <a:t>, </a:t>
            </a:r>
            <a:r>
              <a:rPr lang="en-MY" sz="2800" dirty="0" err="1"/>
              <a:t>tetamu</a:t>
            </a:r>
            <a:r>
              <a:rPr lang="en-MY" sz="2800" dirty="0"/>
              <a:t> </a:t>
            </a:r>
            <a:r>
              <a:rPr lang="en-MY" sz="2800" dirty="0" err="1"/>
              <a:t>kehormat</a:t>
            </a:r>
            <a:r>
              <a:rPr lang="en-MY" sz="2800" dirty="0"/>
              <a:t> </a:t>
            </a:r>
            <a:r>
              <a:rPr lang="en-MY" sz="2800" dirty="0" err="1"/>
              <a:t>atau</a:t>
            </a:r>
            <a:r>
              <a:rPr lang="en-MY" sz="2800" dirty="0"/>
              <a:t> para </a:t>
            </a:r>
            <a:r>
              <a:rPr lang="en-MY" sz="2800" dirty="0" err="1"/>
              <a:t>pengucap</a:t>
            </a:r>
            <a:r>
              <a:rPr lang="en-MY" sz="2800" dirty="0"/>
              <a:t> yang lain.</a:t>
            </a:r>
          </a:p>
          <a:p>
            <a:r>
              <a:rPr lang="en-MY" sz="2800" dirty="0" err="1"/>
              <a:t>Pengacara</a:t>
            </a:r>
            <a:r>
              <a:rPr lang="en-MY" sz="2800" dirty="0"/>
              <a:t> </a:t>
            </a:r>
            <a:r>
              <a:rPr lang="en-MY" sz="2800" dirty="0" err="1"/>
              <a:t>bukan</a:t>
            </a:r>
            <a:r>
              <a:rPr lang="en-MY" sz="2800" dirty="0"/>
              <a:t> </a:t>
            </a:r>
            <a:r>
              <a:rPr lang="en-MY" sz="2800" dirty="0" err="1"/>
              <a:t>seorang</a:t>
            </a:r>
            <a:r>
              <a:rPr lang="en-MY" sz="2800" dirty="0"/>
              <a:t> </a:t>
            </a:r>
            <a:r>
              <a:rPr lang="en-MY" sz="2800" dirty="0" err="1"/>
              <a:t>pengulas</a:t>
            </a:r>
            <a:r>
              <a:rPr lang="en-MY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70790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n-MY" dirty="0" err="1"/>
              <a:t>Analisis</a:t>
            </a:r>
            <a:r>
              <a:rPr lang="en-MY" dirty="0"/>
              <a:t> </a:t>
            </a:r>
            <a:r>
              <a:rPr lang="en-MY" dirty="0" err="1"/>
              <a:t>Majlis</a:t>
            </a:r>
            <a:endParaRPr lang="en-MY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MY" dirty="0" err="1"/>
              <a:t>Perjalanan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aturcara</a:t>
            </a:r>
            <a:r>
              <a:rPr lang="en-MY" dirty="0"/>
              <a:t> </a:t>
            </a:r>
            <a:r>
              <a:rPr lang="en-MY" dirty="0" err="1"/>
              <a:t>majlis</a:t>
            </a:r>
            <a:endParaRPr lang="en-MY" dirty="0"/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Waktu</a:t>
            </a:r>
            <a:r>
              <a:rPr lang="en-MY" dirty="0"/>
              <a:t> </a:t>
            </a:r>
            <a:r>
              <a:rPr lang="en-MY" dirty="0" err="1"/>
              <a:t>anda</a:t>
            </a:r>
            <a:r>
              <a:rPr lang="en-MY" dirty="0"/>
              <a:t> </a:t>
            </a:r>
            <a:r>
              <a:rPr lang="en-MY" dirty="0" err="1"/>
              <a:t>memulakan</a:t>
            </a:r>
            <a:r>
              <a:rPr lang="en-MY" dirty="0"/>
              <a:t> </a:t>
            </a:r>
            <a:r>
              <a:rPr lang="en-MY" dirty="0" err="1"/>
              <a:t>ucapan</a:t>
            </a:r>
            <a:r>
              <a:rPr lang="en-MY" dirty="0"/>
              <a:t> </a:t>
            </a:r>
            <a:r>
              <a:rPr lang="en-MY" dirty="0" err="1"/>
              <a:t>sebagai</a:t>
            </a:r>
            <a:r>
              <a:rPr lang="en-MY" dirty="0"/>
              <a:t> </a:t>
            </a:r>
            <a:r>
              <a:rPr lang="en-MY" dirty="0" err="1"/>
              <a:t>pengacara</a:t>
            </a:r>
            <a:endParaRPr lang="en-MY" dirty="0"/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Jangka</a:t>
            </a:r>
            <a:r>
              <a:rPr lang="en-MY" dirty="0"/>
              <a:t> </a:t>
            </a:r>
            <a:r>
              <a:rPr lang="en-MY" dirty="0" err="1"/>
              <a:t>masa</a:t>
            </a:r>
            <a:r>
              <a:rPr lang="en-MY" dirty="0"/>
              <a:t> </a:t>
            </a:r>
            <a:r>
              <a:rPr lang="en-MY" dirty="0" err="1"/>
              <a:t>majlis</a:t>
            </a:r>
            <a:r>
              <a:rPr lang="en-MY" dirty="0"/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Tujuan</a:t>
            </a:r>
            <a:r>
              <a:rPr lang="en-MY" dirty="0"/>
              <a:t> </a:t>
            </a:r>
            <a:r>
              <a:rPr lang="en-MY" dirty="0" err="1"/>
              <a:t>majlis</a:t>
            </a:r>
            <a:endParaRPr lang="en-MY" dirty="0"/>
          </a:p>
          <a:p>
            <a:pPr marL="109728" indent="0" algn="ctr">
              <a:buNone/>
            </a:pPr>
            <a:r>
              <a:rPr lang="en-MY" sz="3700" b="1" dirty="0" err="1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Analisis</a:t>
            </a:r>
            <a:r>
              <a:rPr lang="en-MY" sz="3700" b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MY" sz="3700" b="1" dirty="0" err="1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Situasi</a:t>
            </a:r>
            <a:endParaRPr lang="en-MY" dirty="0"/>
          </a:p>
          <a:p>
            <a:pPr marL="624078" lvl="0" indent="-514350">
              <a:buClr>
                <a:srgbClr val="2DA2BF"/>
              </a:buClr>
              <a:buFont typeface="+mj-lt"/>
              <a:buAutoNum type="arabicPeriod"/>
            </a:pPr>
            <a:r>
              <a:rPr lang="en-MY" dirty="0" err="1">
                <a:solidFill>
                  <a:prstClr val="black"/>
                </a:solidFill>
              </a:rPr>
              <a:t>Lokasi</a:t>
            </a:r>
            <a:r>
              <a:rPr lang="en-MY" dirty="0">
                <a:solidFill>
                  <a:prstClr val="black"/>
                </a:solidFill>
              </a:rPr>
              <a:t> </a:t>
            </a:r>
            <a:r>
              <a:rPr lang="en-MY" dirty="0" err="1">
                <a:solidFill>
                  <a:prstClr val="black"/>
                </a:solidFill>
              </a:rPr>
              <a:t>majlis</a:t>
            </a:r>
            <a:endParaRPr lang="en-MY" dirty="0">
              <a:solidFill>
                <a:prstClr val="black"/>
              </a:solidFill>
            </a:endParaRPr>
          </a:p>
          <a:p>
            <a:pPr marL="624078" lvl="0" indent="-514350">
              <a:buClr>
                <a:srgbClr val="2DA2BF"/>
              </a:buClr>
              <a:buFont typeface="+mj-lt"/>
              <a:buAutoNum type="arabicPeriod"/>
            </a:pPr>
            <a:r>
              <a:rPr lang="en-MY" dirty="0" err="1">
                <a:solidFill>
                  <a:prstClr val="black"/>
                </a:solidFill>
              </a:rPr>
              <a:t>Kemudahan</a:t>
            </a:r>
            <a:r>
              <a:rPr lang="en-MY" dirty="0">
                <a:solidFill>
                  <a:prstClr val="black"/>
                </a:solidFill>
              </a:rPr>
              <a:t> yang </a:t>
            </a:r>
            <a:r>
              <a:rPr lang="en-MY" dirty="0" err="1">
                <a:solidFill>
                  <a:prstClr val="black"/>
                </a:solidFill>
              </a:rPr>
              <a:t>disediakan</a:t>
            </a:r>
            <a:r>
              <a:rPr lang="en-MY" dirty="0">
                <a:solidFill>
                  <a:prstClr val="black"/>
                </a:solidFill>
              </a:rPr>
              <a:t> </a:t>
            </a:r>
            <a:r>
              <a:rPr lang="en-MY" dirty="0" err="1">
                <a:solidFill>
                  <a:prstClr val="black"/>
                </a:solidFill>
              </a:rPr>
              <a:t>untuk</a:t>
            </a:r>
            <a:r>
              <a:rPr lang="en-MY" dirty="0">
                <a:solidFill>
                  <a:prstClr val="black"/>
                </a:solidFill>
              </a:rPr>
              <a:t> </a:t>
            </a:r>
            <a:r>
              <a:rPr lang="en-MY" dirty="0" err="1">
                <a:solidFill>
                  <a:prstClr val="black"/>
                </a:solidFill>
              </a:rPr>
              <a:t>pengacara</a:t>
            </a:r>
            <a:r>
              <a:rPr lang="en-MY" dirty="0">
                <a:solidFill>
                  <a:prstClr val="black"/>
                </a:solidFill>
              </a:rPr>
              <a:t>. </a:t>
            </a:r>
            <a:r>
              <a:rPr lang="en-MY" dirty="0" err="1">
                <a:solidFill>
                  <a:prstClr val="black"/>
                </a:solidFill>
              </a:rPr>
              <a:t>Contohnya</a:t>
            </a:r>
            <a:r>
              <a:rPr lang="en-MY" dirty="0">
                <a:solidFill>
                  <a:prstClr val="black"/>
                </a:solidFill>
              </a:rPr>
              <a:t> </a:t>
            </a:r>
            <a:r>
              <a:rPr lang="en-MY" dirty="0" err="1">
                <a:solidFill>
                  <a:prstClr val="black"/>
                </a:solidFill>
              </a:rPr>
              <a:t>seperti</a:t>
            </a:r>
            <a:r>
              <a:rPr lang="en-MY" dirty="0">
                <a:solidFill>
                  <a:prstClr val="black"/>
                </a:solidFill>
              </a:rPr>
              <a:t> </a:t>
            </a:r>
            <a:r>
              <a:rPr lang="en-MY" dirty="0" err="1">
                <a:solidFill>
                  <a:prstClr val="black"/>
                </a:solidFill>
              </a:rPr>
              <a:t>mikrofon</a:t>
            </a:r>
            <a:r>
              <a:rPr lang="en-MY" dirty="0">
                <a:solidFill>
                  <a:prstClr val="black"/>
                </a:solidFill>
              </a:rPr>
              <a:t> </a:t>
            </a:r>
            <a:r>
              <a:rPr lang="en-MY" dirty="0" err="1">
                <a:solidFill>
                  <a:prstClr val="black"/>
                </a:solidFill>
              </a:rPr>
              <a:t>dan</a:t>
            </a:r>
            <a:r>
              <a:rPr lang="en-MY" dirty="0">
                <a:solidFill>
                  <a:prstClr val="black"/>
                </a:solidFill>
              </a:rPr>
              <a:t> rostrum</a:t>
            </a:r>
          </a:p>
          <a:p>
            <a:pPr marL="624078" lvl="0" indent="-514350">
              <a:buClr>
                <a:srgbClr val="2DA2BF"/>
              </a:buClr>
              <a:buFont typeface="+mj-lt"/>
              <a:buAutoNum type="arabicPeriod"/>
            </a:pPr>
            <a:r>
              <a:rPr lang="en-MY" dirty="0" err="1">
                <a:solidFill>
                  <a:prstClr val="black"/>
                </a:solidFill>
              </a:rPr>
              <a:t>Susunan</a:t>
            </a:r>
            <a:r>
              <a:rPr lang="en-MY" dirty="0">
                <a:solidFill>
                  <a:prstClr val="black"/>
                </a:solidFill>
              </a:rPr>
              <a:t> </a:t>
            </a:r>
            <a:r>
              <a:rPr lang="en-MY" dirty="0" err="1">
                <a:solidFill>
                  <a:prstClr val="black"/>
                </a:solidFill>
              </a:rPr>
              <a:t>audiens</a:t>
            </a:r>
            <a:endParaRPr lang="en-MY" dirty="0">
              <a:solidFill>
                <a:prstClr val="black"/>
              </a:solidFill>
            </a:endParaRPr>
          </a:p>
          <a:p>
            <a:pPr marL="624078" indent="-514350">
              <a:buFont typeface="+mj-lt"/>
              <a:buAutoNum type="arabicPeriod"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808880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en-MY" dirty="0" err="1"/>
              <a:t>Analisis</a:t>
            </a:r>
            <a:r>
              <a:rPr lang="en-MY" dirty="0"/>
              <a:t> </a:t>
            </a:r>
            <a:r>
              <a:rPr lang="en-MY" dirty="0" err="1"/>
              <a:t>Diri</a:t>
            </a:r>
            <a:endParaRPr lang="en-MY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MY" dirty="0" err="1"/>
              <a:t>Pengetahuan</a:t>
            </a:r>
            <a:r>
              <a:rPr lang="en-MY" dirty="0"/>
              <a:t> </a:t>
            </a:r>
            <a:r>
              <a:rPr lang="en-MY" dirty="0" err="1"/>
              <a:t>tentang</a:t>
            </a:r>
            <a:r>
              <a:rPr lang="en-MY" dirty="0"/>
              <a:t> </a:t>
            </a:r>
            <a:r>
              <a:rPr lang="en-MY" dirty="0" err="1"/>
              <a:t>majlis</a:t>
            </a:r>
            <a:r>
              <a:rPr lang="en-MY" dirty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/>
              <a:t>Bahasa yang </a:t>
            </a:r>
            <a:r>
              <a:rPr lang="en-MY" dirty="0" err="1"/>
              <a:t>bersesuaian</a:t>
            </a:r>
            <a:r>
              <a:rPr lang="en-MY" dirty="0"/>
              <a:t> .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Tampil</a:t>
            </a:r>
            <a:r>
              <a:rPr lang="en-MY" dirty="0"/>
              <a:t>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yakin</a:t>
            </a:r>
            <a:r>
              <a:rPr lang="en-MY" dirty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Latihan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1923772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n-MY" dirty="0"/>
              <a:t>PENYAMPAIAN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en-MY" sz="2200" dirty="0" err="1"/>
              <a:t>Ketika</a:t>
            </a:r>
            <a:r>
              <a:rPr lang="en-MY" sz="2200" dirty="0"/>
              <a:t> </a:t>
            </a:r>
            <a:r>
              <a:rPr lang="en-MY" sz="2200" dirty="0" err="1"/>
              <a:t>menyampaikan</a:t>
            </a:r>
            <a:r>
              <a:rPr lang="en-MY" sz="2200" dirty="0"/>
              <a:t> </a:t>
            </a:r>
            <a:r>
              <a:rPr lang="en-MY" sz="2200" dirty="0" err="1"/>
              <a:t>ucapan</a:t>
            </a:r>
            <a:r>
              <a:rPr lang="en-MY" sz="2200" dirty="0"/>
              <a:t>, </a:t>
            </a:r>
            <a:r>
              <a:rPr lang="en-MY" sz="2200" dirty="0" err="1"/>
              <a:t>anda</a:t>
            </a:r>
            <a:r>
              <a:rPr lang="en-MY" sz="2200" dirty="0"/>
              <a:t> </a:t>
            </a:r>
            <a:r>
              <a:rPr lang="en-MY" sz="2200" dirty="0" err="1"/>
              <a:t>perlu</a:t>
            </a:r>
            <a:r>
              <a:rPr lang="en-MY" sz="2200" dirty="0"/>
              <a:t> </a:t>
            </a:r>
            <a:r>
              <a:rPr lang="en-MY" sz="2200" dirty="0" err="1"/>
              <a:t>berhati-hati</a:t>
            </a:r>
            <a:r>
              <a:rPr lang="en-MY" sz="2200" dirty="0"/>
              <a:t>. </a:t>
            </a:r>
            <a:r>
              <a:rPr lang="en-MY" sz="2200" b="1" dirty="0"/>
              <a:t>JANGAN</a:t>
            </a:r>
            <a:r>
              <a:rPr lang="en-MY" sz="2200" dirty="0"/>
              <a:t> </a:t>
            </a:r>
            <a:r>
              <a:rPr lang="en-MY" sz="2200" dirty="0" err="1"/>
              <a:t>lakukan</a:t>
            </a:r>
            <a:r>
              <a:rPr lang="en-MY" sz="2200" dirty="0"/>
              <a:t> </a:t>
            </a:r>
            <a:r>
              <a:rPr lang="en-MY" sz="2200" dirty="0" err="1"/>
              <a:t>perkara</a:t>
            </a:r>
            <a:r>
              <a:rPr lang="en-MY" sz="2200" dirty="0"/>
              <a:t> </a:t>
            </a:r>
            <a:r>
              <a:rPr lang="en-MY" sz="2200" dirty="0" err="1"/>
              <a:t>berikut</a:t>
            </a:r>
            <a:r>
              <a:rPr lang="en-MY" sz="2200" dirty="0"/>
              <a:t>:</a:t>
            </a:r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sz="2200" dirty="0" err="1"/>
              <a:t>Asyik</a:t>
            </a:r>
            <a:r>
              <a:rPr lang="en-MY" sz="2200" dirty="0"/>
              <a:t> </a:t>
            </a:r>
            <a:r>
              <a:rPr lang="en-MY" sz="2200" dirty="0" err="1"/>
              <a:t>bergayut</a:t>
            </a:r>
            <a:r>
              <a:rPr lang="en-MY" sz="2200" dirty="0"/>
              <a:t> </a:t>
            </a:r>
            <a:r>
              <a:rPr lang="en-MY" sz="2200" dirty="0" err="1"/>
              <a:t>pada</a:t>
            </a:r>
            <a:r>
              <a:rPr lang="en-MY" sz="2200" dirty="0"/>
              <a:t> rostrum.</a:t>
            </a:r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sz="2200" dirty="0" err="1"/>
              <a:t>Menggoyangkan</a:t>
            </a:r>
            <a:r>
              <a:rPr lang="en-MY" sz="2200" dirty="0"/>
              <a:t> kaki di </a:t>
            </a:r>
            <a:r>
              <a:rPr lang="en-MY" sz="2200" dirty="0" err="1"/>
              <a:t>belakang</a:t>
            </a:r>
            <a:r>
              <a:rPr lang="en-MY" sz="2200" dirty="0"/>
              <a:t> rostrum.</a:t>
            </a:r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sz="2200" dirty="0" err="1"/>
              <a:t>Suka</a:t>
            </a:r>
            <a:r>
              <a:rPr lang="en-MY" sz="2200" dirty="0"/>
              <a:t> </a:t>
            </a:r>
            <a:r>
              <a:rPr lang="en-MY" sz="2200" dirty="0" err="1"/>
              <a:t>menenggekkan</a:t>
            </a:r>
            <a:r>
              <a:rPr lang="en-MY" sz="2200" dirty="0"/>
              <a:t> </a:t>
            </a:r>
            <a:r>
              <a:rPr lang="en-MY" sz="2200" dirty="0" err="1"/>
              <a:t>badan</a:t>
            </a:r>
            <a:r>
              <a:rPr lang="en-MY" sz="2200" dirty="0"/>
              <a:t> </a:t>
            </a:r>
            <a:r>
              <a:rPr lang="en-MY" sz="2200" dirty="0" err="1"/>
              <a:t>atau</a:t>
            </a:r>
            <a:r>
              <a:rPr lang="en-MY" sz="2200" dirty="0"/>
              <a:t> </a:t>
            </a:r>
            <a:r>
              <a:rPr lang="en-MY" sz="2200" dirty="0" err="1"/>
              <a:t>menongkat</a:t>
            </a:r>
            <a:r>
              <a:rPr lang="en-MY" sz="2200" dirty="0"/>
              <a:t> </a:t>
            </a:r>
            <a:r>
              <a:rPr lang="en-MY" sz="2200" dirty="0" err="1"/>
              <a:t>dagu</a:t>
            </a:r>
            <a:r>
              <a:rPr lang="en-MY" sz="2200" dirty="0"/>
              <a:t> di </a:t>
            </a:r>
            <a:r>
              <a:rPr lang="en-MY" sz="2200" dirty="0" err="1"/>
              <a:t>permukaan</a:t>
            </a:r>
            <a:r>
              <a:rPr lang="en-MY" sz="2200" dirty="0"/>
              <a:t> rostrum.</a:t>
            </a:r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sz="2200" dirty="0" err="1"/>
              <a:t>Terlalu</a:t>
            </a:r>
            <a:r>
              <a:rPr lang="en-MY" sz="2200" dirty="0"/>
              <a:t> </a:t>
            </a:r>
            <a:r>
              <a:rPr lang="en-MY" sz="2200" dirty="0" err="1"/>
              <a:t>kerap</a:t>
            </a:r>
            <a:r>
              <a:rPr lang="en-MY" sz="2200" dirty="0"/>
              <a:t> </a:t>
            </a:r>
            <a:r>
              <a:rPr lang="en-MY" sz="2200" dirty="0" err="1"/>
              <a:t>bergerak</a:t>
            </a:r>
            <a:r>
              <a:rPr lang="en-MY" sz="2200" dirty="0"/>
              <a:t> </a:t>
            </a:r>
            <a:r>
              <a:rPr lang="en-MY" sz="2200" dirty="0" err="1"/>
              <a:t>ke</a:t>
            </a:r>
            <a:r>
              <a:rPr lang="en-MY" sz="2200" dirty="0"/>
              <a:t> </a:t>
            </a:r>
            <a:r>
              <a:rPr lang="en-MY" sz="2200" dirty="0" err="1"/>
              <a:t>sana</a:t>
            </a:r>
            <a:r>
              <a:rPr lang="en-MY" sz="2200" dirty="0"/>
              <a:t> </a:t>
            </a:r>
            <a:r>
              <a:rPr lang="en-MY" sz="2200" dirty="0" err="1"/>
              <a:t>ke</a:t>
            </a:r>
            <a:r>
              <a:rPr lang="en-MY" sz="2200" dirty="0"/>
              <a:t> </a:t>
            </a:r>
            <a:r>
              <a:rPr lang="en-MY" sz="2200" dirty="0" err="1"/>
              <a:t>mari</a:t>
            </a:r>
            <a:r>
              <a:rPr lang="en-MY" sz="2200" dirty="0"/>
              <a:t> </a:t>
            </a:r>
            <a:r>
              <a:rPr lang="en-MY" sz="2200" dirty="0" err="1"/>
              <a:t>seolah-olah</a:t>
            </a:r>
            <a:r>
              <a:rPr lang="en-MY" sz="2200" dirty="0"/>
              <a:t> </a:t>
            </a:r>
            <a:r>
              <a:rPr lang="en-MY" sz="2200" dirty="0" err="1"/>
              <a:t>anda</a:t>
            </a:r>
            <a:r>
              <a:rPr lang="en-MY" sz="2200" dirty="0"/>
              <a:t> </a:t>
            </a:r>
            <a:r>
              <a:rPr lang="en-MY" sz="2200" dirty="0" err="1"/>
              <a:t>dilanda</a:t>
            </a:r>
            <a:r>
              <a:rPr lang="en-MY" sz="2200" dirty="0"/>
              <a:t> </a:t>
            </a:r>
            <a:r>
              <a:rPr lang="en-MY" sz="2200" dirty="0" err="1"/>
              <a:t>keresahan</a:t>
            </a:r>
            <a:r>
              <a:rPr lang="en-MY" sz="2200" dirty="0"/>
              <a:t>.</a:t>
            </a:r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sz="2200" dirty="0" err="1"/>
              <a:t>Melakukan</a:t>
            </a:r>
            <a:r>
              <a:rPr lang="en-MY" sz="2200" dirty="0"/>
              <a:t> </a:t>
            </a:r>
            <a:r>
              <a:rPr lang="en-MY" sz="2200" dirty="0" err="1"/>
              <a:t>tabiat</a:t>
            </a:r>
            <a:r>
              <a:rPr lang="en-MY" sz="2200" dirty="0"/>
              <a:t> </a:t>
            </a:r>
            <a:r>
              <a:rPr lang="en-MY" sz="2200" dirty="0" err="1"/>
              <a:t>semulajadi</a:t>
            </a:r>
            <a:r>
              <a:rPr lang="en-MY" sz="2200" dirty="0"/>
              <a:t> (</a:t>
            </a:r>
            <a:r>
              <a:rPr lang="en-MY" sz="2200" dirty="0" err="1"/>
              <a:t>boleh</a:t>
            </a:r>
            <a:r>
              <a:rPr lang="en-MY" sz="2200" dirty="0"/>
              <a:t> </a:t>
            </a:r>
            <a:r>
              <a:rPr lang="en-MY" sz="2200" dirty="0" err="1"/>
              <a:t>mencacatkan</a:t>
            </a:r>
            <a:r>
              <a:rPr lang="en-MY" sz="2200" dirty="0"/>
              <a:t> </a:t>
            </a:r>
            <a:r>
              <a:rPr lang="en-MY" sz="2200" dirty="0" err="1"/>
              <a:t>penampilan</a:t>
            </a:r>
            <a:r>
              <a:rPr lang="en-MY" sz="2200" dirty="0"/>
              <a:t>)</a:t>
            </a:r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sz="2200" dirty="0" err="1"/>
              <a:t>Kerap</a:t>
            </a:r>
            <a:r>
              <a:rPr lang="en-MY" sz="2200" dirty="0"/>
              <a:t> </a:t>
            </a:r>
            <a:r>
              <a:rPr lang="en-MY" sz="2200" dirty="0" err="1"/>
              <a:t>menggerakkan</a:t>
            </a:r>
            <a:r>
              <a:rPr lang="en-MY" sz="2200" dirty="0"/>
              <a:t> </a:t>
            </a:r>
            <a:r>
              <a:rPr lang="en-MY" sz="2200" dirty="0" err="1"/>
              <a:t>lidah</a:t>
            </a:r>
            <a:r>
              <a:rPr lang="en-MY" sz="2200" dirty="0"/>
              <a:t> </a:t>
            </a:r>
            <a:r>
              <a:rPr lang="en-MY" sz="2200" dirty="0" err="1"/>
              <a:t>untuk</a:t>
            </a:r>
            <a:r>
              <a:rPr lang="en-MY" sz="2200" dirty="0"/>
              <a:t> </a:t>
            </a:r>
            <a:r>
              <a:rPr lang="en-MY" sz="2200" dirty="0" err="1"/>
              <a:t>membasahkan</a:t>
            </a:r>
            <a:r>
              <a:rPr lang="en-MY" sz="2200" dirty="0"/>
              <a:t> </a:t>
            </a:r>
            <a:r>
              <a:rPr lang="en-MY" sz="2200" dirty="0" err="1"/>
              <a:t>bibir</a:t>
            </a:r>
            <a:endParaRPr lang="en-MY" sz="2200" dirty="0"/>
          </a:p>
          <a:p>
            <a:pPr marL="624078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MY" sz="2200" dirty="0" err="1"/>
              <a:t>Bermain</a:t>
            </a:r>
            <a:r>
              <a:rPr lang="en-MY" sz="2200" dirty="0"/>
              <a:t> </a:t>
            </a:r>
            <a:r>
              <a:rPr lang="en-MY" sz="2200" dirty="0" err="1"/>
              <a:t>dengan</a:t>
            </a:r>
            <a:r>
              <a:rPr lang="en-MY" sz="2200" dirty="0"/>
              <a:t> </a:t>
            </a:r>
            <a:r>
              <a:rPr lang="en-MY" sz="2200" dirty="0" err="1"/>
              <a:t>barangan</a:t>
            </a:r>
            <a:r>
              <a:rPr lang="en-MY" sz="2200" dirty="0"/>
              <a:t> yang </a:t>
            </a:r>
            <a:r>
              <a:rPr lang="en-MY" sz="2200" dirty="0" err="1"/>
              <a:t>anda</a:t>
            </a:r>
            <a:r>
              <a:rPr lang="en-MY" sz="2200" dirty="0"/>
              <a:t> </a:t>
            </a:r>
            <a:r>
              <a:rPr lang="en-MY" sz="2200" dirty="0" err="1"/>
              <a:t>pakai</a:t>
            </a:r>
            <a:r>
              <a:rPr lang="en-MY" sz="2200" dirty="0"/>
              <a:t> </a:t>
            </a:r>
            <a:r>
              <a:rPr lang="en-MY" sz="2200" dirty="0" err="1"/>
              <a:t>atau</a:t>
            </a:r>
            <a:r>
              <a:rPr lang="en-MY" sz="2200" dirty="0"/>
              <a:t> </a:t>
            </a:r>
            <a:r>
              <a:rPr lang="en-MY" sz="2200" dirty="0" err="1"/>
              <a:t>gunakan</a:t>
            </a:r>
            <a:r>
              <a:rPr lang="en-MY" sz="2200" dirty="0"/>
              <a:t> </a:t>
            </a:r>
            <a:r>
              <a:rPr lang="en-MY" sz="2200" dirty="0" err="1"/>
              <a:t>ketika</a:t>
            </a:r>
            <a:r>
              <a:rPr lang="en-MY" sz="2200" dirty="0"/>
              <a:t> </a:t>
            </a:r>
            <a:r>
              <a:rPr lang="en-MY" sz="2200" dirty="0" err="1"/>
              <a:t>itu</a:t>
            </a:r>
            <a:r>
              <a:rPr lang="en-MY" sz="2200" dirty="0"/>
              <a:t> </a:t>
            </a:r>
            <a:r>
              <a:rPr lang="en-MY" sz="2200" dirty="0" err="1"/>
              <a:t>seperti</a:t>
            </a:r>
            <a:r>
              <a:rPr lang="en-MY" sz="2200" dirty="0"/>
              <a:t> </a:t>
            </a:r>
            <a:r>
              <a:rPr lang="en-MY" sz="2200" dirty="0" err="1"/>
              <a:t>memegang</a:t>
            </a:r>
            <a:r>
              <a:rPr lang="en-MY" sz="2200" dirty="0"/>
              <a:t> </a:t>
            </a:r>
            <a:r>
              <a:rPr lang="en-MY" sz="2200" dirty="0" err="1"/>
              <a:t>hujung</a:t>
            </a:r>
            <a:r>
              <a:rPr lang="en-MY" sz="2200" dirty="0"/>
              <a:t> </a:t>
            </a:r>
            <a:r>
              <a:rPr lang="en-MY" sz="2200" dirty="0" err="1"/>
              <a:t>lengan</a:t>
            </a:r>
            <a:r>
              <a:rPr lang="en-MY" sz="2200" dirty="0"/>
              <a:t> </a:t>
            </a:r>
            <a:r>
              <a:rPr lang="en-MY" sz="2200" dirty="0" err="1"/>
              <a:t>baju</a:t>
            </a:r>
            <a:r>
              <a:rPr lang="en-MY" sz="2200" dirty="0"/>
              <a:t>, </a:t>
            </a:r>
            <a:r>
              <a:rPr lang="en-MY" sz="2200" dirty="0" err="1"/>
              <a:t>bermain</a:t>
            </a:r>
            <a:r>
              <a:rPr lang="en-MY" sz="2200" dirty="0"/>
              <a:t> pen, </a:t>
            </a:r>
            <a:r>
              <a:rPr lang="en-MY" sz="2200" dirty="0" err="1"/>
              <a:t>memegang</a:t>
            </a:r>
            <a:r>
              <a:rPr lang="en-MY" sz="2200" dirty="0"/>
              <a:t> jam </a:t>
            </a:r>
            <a:r>
              <a:rPr lang="en-MY" sz="2200" dirty="0" err="1"/>
              <a:t>tngan</a:t>
            </a:r>
            <a:r>
              <a:rPr lang="en-MY" sz="2200" dirty="0"/>
              <a:t>, </a:t>
            </a:r>
            <a:r>
              <a:rPr lang="en-MY" sz="2200" dirty="0" err="1"/>
              <a:t>membelek-belek</a:t>
            </a:r>
            <a:r>
              <a:rPr lang="en-MY" sz="2200" dirty="0"/>
              <a:t> </a:t>
            </a:r>
            <a:r>
              <a:rPr lang="en-MY" sz="2200" dirty="0" err="1"/>
              <a:t>teks</a:t>
            </a:r>
            <a:r>
              <a:rPr lang="en-MY" sz="2200" dirty="0"/>
              <a:t> </a:t>
            </a:r>
            <a:r>
              <a:rPr lang="en-MY" sz="2200" dirty="0" err="1"/>
              <a:t>ucapan</a:t>
            </a:r>
            <a:r>
              <a:rPr lang="en-MY" sz="2200" dirty="0"/>
              <a:t> </a:t>
            </a:r>
            <a:r>
              <a:rPr lang="en-MY" sz="2200" dirty="0" err="1"/>
              <a:t>dan</a:t>
            </a:r>
            <a:r>
              <a:rPr lang="en-MY" sz="2200" dirty="0"/>
              <a:t> </a:t>
            </a:r>
            <a:r>
              <a:rPr lang="en-MY" sz="2200" dirty="0" err="1"/>
              <a:t>sebagainya</a:t>
            </a:r>
            <a:r>
              <a:rPr lang="en-MY" sz="2200" dirty="0"/>
              <a:t>.</a:t>
            </a:r>
          </a:p>
          <a:p>
            <a:pPr marL="624078" indent="-514350">
              <a:buFont typeface="+mj-lt"/>
              <a:buAutoNum type="arabicPeriod"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0856092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en-MY" sz="3600" dirty="0">
                <a:solidFill>
                  <a:schemeClr val="tx1"/>
                </a:solidFill>
              </a:rPr>
              <a:t>BAHASA BADAN (BODY LANGUAGE)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328592"/>
          </a:xfrm>
        </p:spPr>
        <p:txBody>
          <a:bodyPr>
            <a:normAutofit fontScale="250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MY" sz="6200" dirty="0" err="1"/>
              <a:t>Kelakuan</a:t>
            </a:r>
            <a:r>
              <a:rPr lang="en-MY" sz="6200" dirty="0"/>
              <a:t> </a:t>
            </a:r>
            <a:r>
              <a:rPr lang="en-MY" sz="6200" dirty="0" err="1"/>
              <a:t>Tangan</a:t>
            </a:r>
            <a:r>
              <a:rPr lang="en-MY" sz="6200" dirty="0"/>
              <a:t> (Gestures)</a:t>
            </a:r>
          </a:p>
          <a:p>
            <a:pPr marL="109728" indent="0">
              <a:buNone/>
            </a:pPr>
            <a:r>
              <a:rPr lang="en-MY" sz="6200" dirty="0"/>
              <a:t>  - </a:t>
            </a:r>
            <a:r>
              <a:rPr lang="en-MY" sz="6200" dirty="0" err="1"/>
              <a:t>Menyokong</a:t>
            </a:r>
            <a:r>
              <a:rPr lang="en-MY" sz="6200" dirty="0"/>
              <a:t> </a:t>
            </a:r>
            <a:r>
              <a:rPr lang="en-MY" sz="6200" dirty="0" err="1"/>
              <a:t>perkataan</a:t>
            </a:r>
            <a:r>
              <a:rPr lang="en-MY" sz="6200" dirty="0"/>
              <a:t> </a:t>
            </a:r>
            <a:r>
              <a:rPr lang="en-MY" sz="6200" dirty="0" err="1"/>
              <a:t>atau</a:t>
            </a:r>
            <a:r>
              <a:rPr lang="en-MY" sz="6200" dirty="0"/>
              <a:t> </a:t>
            </a:r>
            <a:r>
              <a:rPr lang="en-MY" sz="6200" dirty="0" err="1"/>
              <a:t>ucapan</a:t>
            </a:r>
            <a:r>
              <a:rPr lang="en-MY" sz="6200" dirty="0"/>
              <a:t> </a:t>
            </a:r>
            <a:r>
              <a:rPr lang="en-MY" sz="6200" dirty="0" err="1"/>
              <a:t>anda</a:t>
            </a:r>
            <a:r>
              <a:rPr lang="en-MY" sz="6200" dirty="0"/>
              <a:t>.</a:t>
            </a:r>
          </a:p>
          <a:p>
            <a:pPr marL="109728" indent="0">
              <a:buNone/>
            </a:pPr>
            <a:r>
              <a:rPr lang="en-MY" sz="6200" dirty="0"/>
              <a:t>  - </a:t>
            </a:r>
            <a:r>
              <a:rPr lang="en-MY" sz="6200" dirty="0" err="1"/>
              <a:t>Mengukuhkan</a:t>
            </a:r>
            <a:r>
              <a:rPr lang="en-MY" sz="6200" dirty="0"/>
              <a:t> </a:t>
            </a:r>
            <a:r>
              <a:rPr lang="en-MY" sz="6200" dirty="0" err="1"/>
              <a:t>hujah</a:t>
            </a:r>
            <a:r>
              <a:rPr lang="en-MY" sz="6200" dirty="0"/>
              <a:t>.</a:t>
            </a:r>
          </a:p>
          <a:p>
            <a:pPr marL="109728" indent="0">
              <a:buNone/>
            </a:pPr>
            <a:r>
              <a:rPr lang="en-MY" sz="6200" dirty="0"/>
              <a:t>  - </a:t>
            </a:r>
            <a:r>
              <a:rPr lang="en-MY" sz="6200" dirty="0" err="1"/>
              <a:t>Membakar</a:t>
            </a:r>
            <a:r>
              <a:rPr lang="en-MY" sz="6200" dirty="0"/>
              <a:t> </a:t>
            </a:r>
            <a:r>
              <a:rPr lang="en-MY" sz="6200" dirty="0" err="1"/>
              <a:t>semangat</a:t>
            </a:r>
            <a:r>
              <a:rPr lang="en-MY" sz="6200" dirty="0"/>
              <a:t> </a:t>
            </a:r>
            <a:r>
              <a:rPr lang="en-MY" sz="6200" dirty="0" err="1"/>
              <a:t>audiens</a:t>
            </a:r>
            <a:r>
              <a:rPr lang="en-MY" sz="6200" dirty="0"/>
              <a:t>.</a:t>
            </a:r>
          </a:p>
          <a:p>
            <a:pPr marL="109728" indent="0">
              <a:buNone/>
            </a:pPr>
            <a:r>
              <a:rPr lang="en-MY" sz="6200" dirty="0"/>
              <a:t>  - </a:t>
            </a:r>
            <a:r>
              <a:rPr lang="en-MY" sz="6200" dirty="0" err="1"/>
              <a:t>Menyatakan</a:t>
            </a:r>
            <a:r>
              <a:rPr lang="en-MY" sz="6200" dirty="0"/>
              <a:t> rasa </a:t>
            </a:r>
            <a:r>
              <a:rPr lang="en-MY" sz="6200" dirty="0" err="1"/>
              <a:t>tidak</a:t>
            </a:r>
            <a:r>
              <a:rPr lang="en-MY" sz="6200" dirty="0"/>
              <a:t> </a:t>
            </a:r>
            <a:r>
              <a:rPr lang="en-MY" sz="6200" dirty="0" err="1"/>
              <a:t>setuju</a:t>
            </a:r>
            <a:r>
              <a:rPr lang="en-MY" sz="6200" dirty="0"/>
              <a:t> </a:t>
            </a:r>
            <a:r>
              <a:rPr lang="en-MY" sz="6200" dirty="0" err="1"/>
              <a:t>terhadap</a:t>
            </a:r>
            <a:r>
              <a:rPr lang="en-MY" sz="6200" dirty="0"/>
              <a:t> </a:t>
            </a:r>
            <a:r>
              <a:rPr lang="en-MY" sz="6200" dirty="0" err="1"/>
              <a:t>sesuatu</a:t>
            </a:r>
            <a:r>
              <a:rPr lang="en-MY" sz="6200" dirty="0"/>
              <a:t> </a:t>
            </a:r>
            <a:r>
              <a:rPr lang="en-MY" sz="6200" dirty="0" err="1"/>
              <a:t>perkara</a:t>
            </a:r>
            <a:r>
              <a:rPr lang="en-MY" sz="6200" dirty="0"/>
              <a:t>.</a:t>
            </a:r>
          </a:p>
          <a:p>
            <a:pPr marL="624078" indent="-514350">
              <a:buFont typeface="+mj-lt"/>
              <a:buAutoNum type="arabicPeriod" startAt="2"/>
            </a:pPr>
            <a:r>
              <a:rPr lang="en-MY" sz="6200" dirty="0" err="1"/>
              <a:t>Kelakuan</a:t>
            </a:r>
            <a:r>
              <a:rPr lang="en-MY" sz="6200" dirty="0"/>
              <a:t> </a:t>
            </a:r>
            <a:r>
              <a:rPr lang="en-MY" sz="6200" dirty="0" err="1"/>
              <a:t>Badan</a:t>
            </a:r>
            <a:r>
              <a:rPr lang="en-MY" sz="6200" dirty="0"/>
              <a:t> </a:t>
            </a:r>
            <a:r>
              <a:rPr lang="en-MY" sz="6200" dirty="0" err="1"/>
              <a:t>Semulajadi</a:t>
            </a:r>
            <a:r>
              <a:rPr lang="en-MY" sz="6200" dirty="0"/>
              <a:t> (Posture)</a:t>
            </a:r>
          </a:p>
          <a:p>
            <a:pPr marL="109728" indent="0">
              <a:buNone/>
            </a:pPr>
            <a:r>
              <a:rPr lang="en-MY" sz="6200" dirty="0"/>
              <a:t>  - </a:t>
            </a:r>
            <a:r>
              <a:rPr lang="en-MY" sz="6200" dirty="0" err="1"/>
              <a:t>Berdiri</a:t>
            </a:r>
            <a:r>
              <a:rPr lang="en-MY" sz="6200" dirty="0"/>
              <a:t> </a:t>
            </a:r>
            <a:r>
              <a:rPr lang="en-MY" sz="6200" dirty="0" err="1"/>
              <a:t>tegak</a:t>
            </a:r>
            <a:r>
              <a:rPr lang="en-MY" sz="6200" dirty="0"/>
              <a:t> </a:t>
            </a:r>
            <a:r>
              <a:rPr lang="en-MY" sz="6200" dirty="0" err="1"/>
              <a:t>dengan</a:t>
            </a:r>
            <a:r>
              <a:rPr lang="en-MY" sz="6200" dirty="0"/>
              <a:t> </a:t>
            </a:r>
            <a:r>
              <a:rPr lang="en-MY" sz="6200" dirty="0" err="1"/>
              <a:t>gaya</a:t>
            </a:r>
            <a:r>
              <a:rPr lang="en-MY" sz="6200" dirty="0"/>
              <a:t> </a:t>
            </a:r>
            <a:r>
              <a:rPr lang="en-MY" sz="6200" dirty="0" err="1"/>
              <a:t>bebas</a:t>
            </a:r>
            <a:r>
              <a:rPr lang="en-MY" sz="6200" dirty="0"/>
              <a:t> </a:t>
            </a:r>
          </a:p>
          <a:p>
            <a:pPr marL="109728" indent="0">
              <a:buNone/>
            </a:pPr>
            <a:r>
              <a:rPr lang="en-MY" sz="6200" dirty="0"/>
              <a:t>  - </a:t>
            </a:r>
            <a:r>
              <a:rPr lang="en-MY" sz="6200" dirty="0" err="1"/>
              <a:t>Berdiri</a:t>
            </a:r>
            <a:r>
              <a:rPr lang="en-MY" sz="6200" dirty="0"/>
              <a:t> </a:t>
            </a:r>
            <a:r>
              <a:rPr lang="en-MY" sz="6200" dirty="0" err="1"/>
              <a:t>tegak</a:t>
            </a:r>
            <a:r>
              <a:rPr lang="en-MY" sz="6200" dirty="0"/>
              <a:t> di </a:t>
            </a:r>
            <a:r>
              <a:rPr lang="en-MY" sz="6200" dirty="0" err="1"/>
              <a:t>belakang</a:t>
            </a:r>
            <a:r>
              <a:rPr lang="en-MY" sz="6200" dirty="0"/>
              <a:t> rostrum </a:t>
            </a:r>
            <a:r>
              <a:rPr lang="en-MY" sz="6200" dirty="0" err="1"/>
              <a:t>dengan</a:t>
            </a:r>
            <a:r>
              <a:rPr lang="en-MY" sz="6200" dirty="0"/>
              <a:t> </a:t>
            </a:r>
            <a:r>
              <a:rPr lang="en-MY" sz="6200" dirty="0" err="1"/>
              <a:t>sekali-sekala</a:t>
            </a:r>
            <a:endParaRPr lang="en-MY" sz="6200" dirty="0"/>
          </a:p>
          <a:p>
            <a:pPr marL="109728" indent="0">
              <a:buNone/>
            </a:pPr>
            <a:r>
              <a:rPr lang="en-MY" sz="6200" dirty="0"/>
              <a:t>     </a:t>
            </a:r>
            <a:r>
              <a:rPr lang="en-MY" sz="6200" dirty="0" err="1"/>
              <a:t>memegang</a:t>
            </a:r>
            <a:r>
              <a:rPr lang="en-MY" sz="6200" dirty="0"/>
              <a:t> </a:t>
            </a:r>
            <a:r>
              <a:rPr lang="en-MY" sz="6200" dirty="0" err="1"/>
              <a:t>tepi</a:t>
            </a:r>
            <a:r>
              <a:rPr lang="en-MY" sz="6200" dirty="0"/>
              <a:t> </a:t>
            </a:r>
            <a:r>
              <a:rPr lang="en-MY" sz="6200" dirty="0" err="1"/>
              <a:t>atau</a:t>
            </a:r>
            <a:r>
              <a:rPr lang="en-MY" sz="6200" dirty="0"/>
              <a:t> </a:t>
            </a:r>
            <a:r>
              <a:rPr lang="en-MY" sz="6200" dirty="0" err="1"/>
              <a:t>permukaan</a:t>
            </a:r>
            <a:r>
              <a:rPr lang="en-MY" sz="6200" dirty="0"/>
              <a:t> rostrum.</a:t>
            </a:r>
          </a:p>
          <a:p>
            <a:pPr marL="109728" indent="0">
              <a:buNone/>
            </a:pPr>
            <a:r>
              <a:rPr lang="en-MY" sz="6200" dirty="0"/>
              <a:t>  - </a:t>
            </a:r>
            <a:r>
              <a:rPr lang="en-MY" sz="6200" dirty="0" err="1"/>
              <a:t>Membongkokkan</a:t>
            </a:r>
            <a:r>
              <a:rPr lang="en-MY" sz="6200" dirty="0"/>
              <a:t> </a:t>
            </a:r>
            <a:r>
              <a:rPr lang="en-MY" sz="6200" dirty="0" err="1"/>
              <a:t>sedikit</a:t>
            </a:r>
            <a:r>
              <a:rPr lang="en-MY" sz="6200" dirty="0"/>
              <a:t> </a:t>
            </a:r>
            <a:r>
              <a:rPr lang="en-MY" sz="6200" dirty="0" err="1"/>
              <a:t>badan</a:t>
            </a:r>
            <a:r>
              <a:rPr lang="en-MY" sz="6200" dirty="0"/>
              <a:t> </a:t>
            </a:r>
            <a:r>
              <a:rPr lang="en-MY" sz="6200" dirty="0" err="1"/>
              <a:t>ke</a:t>
            </a:r>
            <a:r>
              <a:rPr lang="en-MY" sz="6200" dirty="0"/>
              <a:t> </a:t>
            </a:r>
            <a:r>
              <a:rPr lang="en-MY" sz="6200" dirty="0" err="1"/>
              <a:t>hadapan</a:t>
            </a:r>
            <a:r>
              <a:rPr lang="en-MY" sz="6200" dirty="0"/>
              <a:t> </a:t>
            </a:r>
            <a:r>
              <a:rPr lang="en-MY" sz="6200" dirty="0" err="1"/>
              <a:t>untuk</a:t>
            </a:r>
            <a:endParaRPr lang="en-MY" sz="6200" dirty="0"/>
          </a:p>
          <a:p>
            <a:pPr marL="109728" indent="0">
              <a:buNone/>
            </a:pPr>
            <a:r>
              <a:rPr lang="en-MY" sz="6200" dirty="0"/>
              <a:t>     </a:t>
            </a:r>
            <a:r>
              <a:rPr lang="en-MY" sz="6200" dirty="0" err="1"/>
              <a:t>menunjukkan</a:t>
            </a:r>
            <a:r>
              <a:rPr lang="en-MY" sz="6200" dirty="0"/>
              <a:t> </a:t>
            </a:r>
            <a:r>
              <a:rPr lang="en-MY" sz="6200" dirty="0" err="1"/>
              <a:t>kesungguhan</a:t>
            </a:r>
            <a:r>
              <a:rPr lang="en-MY" sz="6200" dirty="0"/>
              <a:t> </a:t>
            </a:r>
            <a:r>
              <a:rPr lang="en-MY" sz="6200" dirty="0" err="1"/>
              <a:t>berkomunikasi</a:t>
            </a:r>
            <a:r>
              <a:rPr lang="en-MY" sz="6200" dirty="0"/>
              <a:t> dan </a:t>
            </a:r>
            <a:r>
              <a:rPr lang="en-MY" sz="6200" dirty="0" err="1"/>
              <a:t>mendekati</a:t>
            </a:r>
            <a:r>
              <a:rPr lang="en-MY" sz="6200" dirty="0"/>
              <a:t> </a:t>
            </a:r>
            <a:r>
              <a:rPr lang="en-MY" sz="6200" dirty="0" err="1"/>
              <a:t>audiens</a:t>
            </a:r>
            <a:r>
              <a:rPr lang="en-MY" sz="6200" dirty="0"/>
              <a:t>.</a:t>
            </a:r>
          </a:p>
          <a:p>
            <a:pPr marL="109728" indent="0">
              <a:buNone/>
            </a:pPr>
            <a:r>
              <a:rPr lang="en-MY" sz="6200" dirty="0"/>
              <a:t>  - </a:t>
            </a:r>
            <a:r>
              <a:rPr lang="en-MY" sz="6200" dirty="0" err="1"/>
              <a:t>Sekali-sekala</a:t>
            </a:r>
            <a:r>
              <a:rPr lang="en-MY" sz="6200" dirty="0"/>
              <a:t> </a:t>
            </a:r>
            <a:r>
              <a:rPr lang="en-MY" sz="6200" dirty="0" err="1"/>
              <a:t>perlu</a:t>
            </a:r>
            <a:r>
              <a:rPr lang="en-MY" sz="6200" dirty="0"/>
              <a:t> </a:t>
            </a:r>
            <a:r>
              <a:rPr lang="en-MY" sz="6200" dirty="0" err="1"/>
              <a:t>memalingkan</a:t>
            </a:r>
            <a:r>
              <a:rPr lang="en-MY" sz="6200" dirty="0"/>
              <a:t> badan </a:t>
            </a:r>
            <a:r>
              <a:rPr lang="en-MY" sz="6200" dirty="0" err="1"/>
              <a:t>ke</a:t>
            </a:r>
            <a:r>
              <a:rPr lang="en-MY" sz="6200" dirty="0"/>
              <a:t> </a:t>
            </a:r>
            <a:r>
              <a:rPr lang="en-MY" sz="6200" dirty="0" err="1"/>
              <a:t>kanan</a:t>
            </a:r>
            <a:r>
              <a:rPr lang="en-MY" sz="6200" dirty="0"/>
              <a:t> </a:t>
            </a:r>
            <a:r>
              <a:rPr lang="en-MY" sz="6200" dirty="0" err="1"/>
              <a:t>atau</a:t>
            </a:r>
            <a:r>
              <a:rPr lang="en-MY" sz="6200" dirty="0"/>
              <a:t> </a:t>
            </a:r>
            <a:r>
              <a:rPr lang="en-MY" sz="6200" dirty="0" err="1"/>
              <a:t>ke</a:t>
            </a:r>
            <a:r>
              <a:rPr lang="en-MY" sz="6200" dirty="0"/>
              <a:t> </a:t>
            </a:r>
            <a:r>
              <a:rPr lang="en-MY" sz="6200" dirty="0" err="1"/>
              <a:t>kiri</a:t>
            </a:r>
            <a:r>
              <a:rPr lang="en-MY" sz="6200" dirty="0"/>
              <a:t> </a:t>
            </a:r>
            <a:r>
              <a:rPr lang="en-MY" sz="6200" dirty="0" err="1"/>
              <a:t>dibelakang</a:t>
            </a:r>
            <a:r>
              <a:rPr lang="en-MY" sz="6200" dirty="0"/>
              <a:t>  </a:t>
            </a:r>
          </a:p>
          <a:p>
            <a:pPr marL="109728" indent="0">
              <a:buNone/>
            </a:pPr>
            <a:r>
              <a:rPr lang="en-MY" sz="6200" dirty="0"/>
              <a:t>    rostrum </a:t>
            </a:r>
            <a:r>
              <a:rPr lang="en-MY" sz="6200" dirty="0" err="1"/>
              <a:t>untuk</a:t>
            </a:r>
            <a:r>
              <a:rPr lang="en-MY" sz="6200" dirty="0"/>
              <a:t> </a:t>
            </a:r>
            <a:r>
              <a:rPr lang="en-MY" sz="6200" dirty="0" err="1"/>
              <a:t>menarik</a:t>
            </a:r>
            <a:r>
              <a:rPr lang="en-MY" sz="6200" dirty="0"/>
              <a:t> </a:t>
            </a:r>
            <a:r>
              <a:rPr lang="en-MY" sz="6200" dirty="0" err="1"/>
              <a:t>perhatian</a:t>
            </a:r>
            <a:r>
              <a:rPr lang="en-MY" sz="6200" dirty="0"/>
              <a:t> </a:t>
            </a:r>
            <a:r>
              <a:rPr lang="en-MY" sz="6200" dirty="0" err="1"/>
              <a:t>audiens</a:t>
            </a:r>
            <a:r>
              <a:rPr lang="en-MY" sz="6200" dirty="0"/>
              <a:t>.</a:t>
            </a:r>
          </a:p>
          <a:p>
            <a:pPr marL="109728" indent="0">
              <a:buNone/>
            </a:pPr>
            <a:r>
              <a:rPr lang="en-MY" sz="6200" dirty="0"/>
              <a:t>  - </a:t>
            </a:r>
            <a:r>
              <a:rPr lang="en-MY" sz="6200" dirty="0" err="1"/>
              <a:t>Manfaatkan</a:t>
            </a:r>
            <a:r>
              <a:rPr lang="en-MY" sz="6200" dirty="0"/>
              <a:t> </a:t>
            </a:r>
            <a:r>
              <a:rPr lang="en-MY" sz="6200" dirty="0" err="1"/>
              <a:t>atau</a:t>
            </a:r>
            <a:r>
              <a:rPr lang="en-MY" sz="6200" dirty="0"/>
              <a:t> </a:t>
            </a:r>
            <a:r>
              <a:rPr lang="en-MY" sz="6200" dirty="0" err="1"/>
              <a:t>kuasai</a:t>
            </a:r>
            <a:r>
              <a:rPr lang="en-MY" sz="6200" dirty="0"/>
              <a:t> </a:t>
            </a:r>
            <a:r>
              <a:rPr lang="en-MY" sz="6200" dirty="0" err="1"/>
              <a:t>keseluruhan</a:t>
            </a:r>
            <a:r>
              <a:rPr lang="en-MY" sz="6200" dirty="0"/>
              <a:t> </a:t>
            </a:r>
            <a:r>
              <a:rPr lang="en-MY" sz="6200" dirty="0" err="1"/>
              <a:t>pentas</a:t>
            </a:r>
            <a:r>
              <a:rPr lang="en-MY" sz="6200" dirty="0"/>
              <a:t>.</a:t>
            </a:r>
          </a:p>
          <a:p>
            <a:pPr marL="109728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316375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en-MY" sz="3600" dirty="0">
                <a:solidFill>
                  <a:schemeClr val="tx1"/>
                </a:solidFill>
              </a:rPr>
              <a:t>HUBUNGAN MATA (EYE CONTACT)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/>
          <a:lstStyle/>
          <a:p>
            <a:r>
              <a:rPr lang="en-MY" dirty="0" err="1"/>
              <a:t>Penghubung</a:t>
            </a:r>
            <a:r>
              <a:rPr lang="en-MY" dirty="0"/>
              <a:t> </a:t>
            </a:r>
            <a:r>
              <a:rPr lang="en-MY" dirty="0" err="1"/>
              <a:t>antara</a:t>
            </a:r>
            <a:r>
              <a:rPr lang="en-MY" dirty="0"/>
              <a:t> </a:t>
            </a:r>
            <a:r>
              <a:rPr lang="en-MY" dirty="0" err="1"/>
              <a:t>pengacara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audiens</a:t>
            </a:r>
            <a:r>
              <a:rPr lang="en-MY" dirty="0"/>
              <a:t>.</a:t>
            </a:r>
          </a:p>
          <a:p>
            <a:r>
              <a:rPr lang="en-MY" dirty="0" err="1"/>
              <a:t>Pandangan</a:t>
            </a:r>
            <a:r>
              <a:rPr lang="en-MY" dirty="0"/>
              <a:t> ‘</a:t>
            </a:r>
            <a:r>
              <a:rPr lang="en-MY" dirty="0" err="1"/>
              <a:t>tiga</a:t>
            </a:r>
            <a:r>
              <a:rPr lang="en-MY" dirty="0"/>
              <a:t> </a:t>
            </a:r>
            <a:r>
              <a:rPr lang="en-MY" dirty="0" err="1"/>
              <a:t>penjuru</a:t>
            </a:r>
            <a:r>
              <a:rPr lang="en-MY" dirty="0"/>
              <a:t>’- di </a:t>
            </a:r>
            <a:r>
              <a:rPr lang="en-MY" dirty="0" err="1"/>
              <a:t>hadapan</a:t>
            </a:r>
            <a:r>
              <a:rPr lang="en-MY" dirty="0"/>
              <a:t>, </a:t>
            </a:r>
            <a:r>
              <a:rPr lang="en-MY" dirty="0" err="1"/>
              <a:t>kanan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juga</a:t>
            </a:r>
            <a:r>
              <a:rPr lang="en-MY" dirty="0"/>
              <a:t> </a:t>
            </a:r>
            <a:r>
              <a:rPr lang="en-MY" dirty="0" err="1"/>
              <a:t>kiri</a:t>
            </a:r>
            <a:r>
              <a:rPr lang="en-MY" dirty="0"/>
              <a:t> </a:t>
            </a:r>
            <a:r>
              <a:rPr lang="en-MY" dirty="0" err="1"/>
              <a:t>anda</a:t>
            </a:r>
            <a:r>
              <a:rPr lang="en-MY" dirty="0"/>
              <a:t>.</a:t>
            </a:r>
          </a:p>
          <a:p>
            <a:r>
              <a:rPr lang="en-MY" dirty="0"/>
              <a:t>Mata </a:t>
            </a:r>
            <a:r>
              <a:rPr lang="en-MY" dirty="0" err="1"/>
              <a:t>jangan</a:t>
            </a:r>
            <a:r>
              <a:rPr lang="en-MY" dirty="0"/>
              <a:t> </a:t>
            </a:r>
            <a:r>
              <a:rPr lang="en-MY" dirty="0" err="1"/>
              <a:t>terlalu</a:t>
            </a:r>
            <a:r>
              <a:rPr lang="en-MY" dirty="0"/>
              <a:t> </a:t>
            </a:r>
            <a:r>
              <a:rPr lang="en-MY" dirty="0" err="1"/>
              <a:t>memandang</a:t>
            </a:r>
            <a:r>
              <a:rPr lang="en-MY" dirty="0"/>
              <a:t> </a:t>
            </a:r>
            <a:r>
              <a:rPr lang="en-MY" dirty="0" err="1"/>
              <a:t>ke</a:t>
            </a:r>
            <a:r>
              <a:rPr lang="en-MY" dirty="0"/>
              <a:t> </a:t>
            </a:r>
            <a:r>
              <a:rPr lang="en-MY" dirty="0" err="1"/>
              <a:t>arah</a:t>
            </a:r>
            <a:r>
              <a:rPr lang="en-MY" dirty="0"/>
              <a:t> </a:t>
            </a:r>
            <a:r>
              <a:rPr lang="en-MY" dirty="0" err="1"/>
              <a:t>teks</a:t>
            </a:r>
            <a:r>
              <a:rPr lang="en-MY" dirty="0"/>
              <a:t> </a:t>
            </a:r>
            <a:r>
              <a:rPr lang="en-MY" dirty="0" err="1"/>
              <a:t>ucapan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2702954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en-MY" sz="3600" dirty="0">
                <a:solidFill>
                  <a:schemeClr val="tx1"/>
                </a:solidFill>
              </a:rPr>
              <a:t>KAWALAN SUARA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r>
              <a:rPr lang="en-MY" dirty="0" err="1"/>
              <a:t>Suara</a:t>
            </a:r>
            <a:r>
              <a:rPr lang="en-MY" dirty="0"/>
              <a:t> yang </a:t>
            </a:r>
            <a:r>
              <a:rPr lang="en-MY" dirty="0" err="1"/>
              <a:t>lantang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jelas</a:t>
            </a:r>
            <a:r>
              <a:rPr lang="en-MY" dirty="0"/>
              <a:t> (</a:t>
            </a:r>
            <a:r>
              <a:rPr lang="en-MY" i="1" dirty="0"/>
              <a:t>Clarify</a:t>
            </a:r>
            <a:r>
              <a:rPr lang="en-MY" dirty="0"/>
              <a:t>).</a:t>
            </a:r>
          </a:p>
          <a:p>
            <a:r>
              <a:rPr lang="en-MY" dirty="0" err="1"/>
              <a:t>Intonasi</a:t>
            </a:r>
            <a:r>
              <a:rPr lang="en-MY" dirty="0"/>
              <a:t> </a:t>
            </a:r>
            <a:r>
              <a:rPr lang="en-MY" dirty="0" err="1"/>
              <a:t>Suara</a:t>
            </a:r>
            <a:r>
              <a:rPr lang="en-MY" dirty="0"/>
              <a:t> </a:t>
            </a:r>
            <a:r>
              <a:rPr lang="en-MY" dirty="0" err="1"/>
              <a:t>atau</a:t>
            </a:r>
            <a:r>
              <a:rPr lang="en-MY" dirty="0"/>
              <a:t> Nada (</a:t>
            </a:r>
            <a:r>
              <a:rPr lang="en-MY" i="1" dirty="0"/>
              <a:t>Pitch</a:t>
            </a:r>
            <a:r>
              <a:rPr lang="en-MY" dirty="0"/>
              <a:t>).</a:t>
            </a:r>
          </a:p>
          <a:p>
            <a:r>
              <a:rPr lang="en-MY" dirty="0" err="1"/>
              <a:t>Kelajuan</a:t>
            </a:r>
            <a:r>
              <a:rPr lang="en-MY" dirty="0"/>
              <a:t> (</a:t>
            </a:r>
            <a:r>
              <a:rPr lang="en-MY" i="1" dirty="0"/>
              <a:t>Rate</a:t>
            </a:r>
            <a:r>
              <a:rPr lang="en-MY" dirty="0"/>
              <a:t>).</a:t>
            </a:r>
          </a:p>
          <a:p>
            <a:r>
              <a:rPr lang="en-MY" dirty="0" err="1"/>
              <a:t>Jeda</a:t>
            </a:r>
            <a:r>
              <a:rPr lang="en-MY" dirty="0"/>
              <a:t> (</a:t>
            </a:r>
            <a:r>
              <a:rPr lang="en-MY" i="1" dirty="0"/>
              <a:t>Pause</a:t>
            </a:r>
            <a:r>
              <a:rPr lang="en-MY" dirty="0"/>
              <a:t>).</a:t>
            </a:r>
          </a:p>
          <a:p>
            <a:r>
              <a:rPr lang="en-MY" dirty="0" err="1"/>
              <a:t>Lafaz</a:t>
            </a:r>
            <a:r>
              <a:rPr lang="en-MY" dirty="0"/>
              <a:t> </a:t>
            </a:r>
            <a:r>
              <a:rPr lang="en-MY" dirty="0" err="1"/>
              <a:t>sebutan</a:t>
            </a:r>
            <a:r>
              <a:rPr lang="en-MY" dirty="0"/>
              <a:t> (</a:t>
            </a:r>
            <a:r>
              <a:rPr lang="en-MY" i="1" dirty="0"/>
              <a:t>Pronunciation</a:t>
            </a:r>
            <a:r>
              <a:rPr lang="en-MY" dirty="0"/>
              <a:t>).</a:t>
            </a:r>
          </a:p>
          <a:p>
            <a:r>
              <a:rPr lang="en-MY" dirty="0" err="1"/>
              <a:t>Kelancaran</a:t>
            </a:r>
            <a:r>
              <a:rPr lang="en-MY" dirty="0"/>
              <a:t> (</a:t>
            </a:r>
            <a:r>
              <a:rPr lang="en-MY" i="1" dirty="0"/>
              <a:t>Fluency</a:t>
            </a:r>
            <a:r>
              <a:rPr lang="en-MY" dirty="0"/>
              <a:t>).</a:t>
            </a:r>
          </a:p>
          <a:p>
            <a:r>
              <a:rPr lang="en-MY" dirty="0" err="1"/>
              <a:t>Ulangan</a:t>
            </a:r>
            <a:r>
              <a:rPr lang="en-MY" dirty="0"/>
              <a:t> (</a:t>
            </a:r>
            <a:r>
              <a:rPr lang="en-MY" i="1" dirty="0"/>
              <a:t>Repetition</a:t>
            </a:r>
            <a:r>
              <a:rPr lang="en-MY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10690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n-MY" sz="3600" dirty="0">
                <a:solidFill>
                  <a:schemeClr val="tx1"/>
                </a:solidFill>
              </a:rPr>
              <a:t>PENGGUNAAN MIKROFON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r>
              <a:rPr lang="en-MY" dirty="0" err="1"/>
              <a:t>Penggunaan</a:t>
            </a:r>
            <a:r>
              <a:rPr lang="en-MY" dirty="0"/>
              <a:t> </a:t>
            </a:r>
            <a:r>
              <a:rPr lang="en-MY" dirty="0" err="1"/>
              <a:t>mikrofon</a:t>
            </a:r>
            <a:r>
              <a:rPr lang="en-MY" dirty="0"/>
              <a:t> </a:t>
            </a:r>
            <a:r>
              <a:rPr lang="en-MY" dirty="0" err="1"/>
              <a:t>penting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menghasilkan</a:t>
            </a:r>
            <a:r>
              <a:rPr lang="en-MY" dirty="0"/>
              <a:t> </a:t>
            </a:r>
            <a:r>
              <a:rPr lang="en-MY" dirty="0" err="1"/>
              <a:t>suara</a:t>
            </a:r>
            <a:r>
              <a:rPr lang="en-MY" dirty="0"/>
              <a:t> yang </a:t>
            </a:r>
            <a:r>
              <a:rPr lang="en-MY" dirty="0" err="1"/>
              <a:t>kuat</a:t>
            </a:r>
            <a:r>
              <a:rPr lang="en-MY" dirty="0"/>
              <a:t>, </a:t>
            </a:r>
            <a:r>
              <a:rPr lang="en-MY" dirty="0" err="1"/>
              <a:t>lantang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jelas</a:t>
            </a:r>
            <a:r>
              <a:rPr lang="en-MY" dirty="0"/>
              <a:t> </a:t>
            </a:r>
          </a:p>
          <a:p>
            <a:r>
              <a:rPr lang="en-MY" dirty="0"/>
              <a:t>Antara </a:t>
            </a:r>
            <a:r>
              <a:rPr lang="en-MY" dirty="0" err="1"/>
              <a:t>panduan</a:t>
            </a:r>
            <a:r>
              <a:rPr lang="en-MY" dirty="0"/>
              <a:t> yang </a:t>
            </a:r>
            <a:r>
              <a:rPr lang="en-MY" dirty="0" err="1"/>
              <a:t>perlu</a:t>
            </a:r>
            <a:r>
              <a:rPr lang="en-MY" dirty="0"/>
              <a:t> </a:t>
            </a:r>
            <a:r>
              <a:rPr lang="en-MY" dirty="0" err="1"/>
              <a:t>diikuti</a:t>
            </a:r>
            <a:r>
              <a:rPr lang="en-MY" dirty="0"/>
              <a:t> :</a:t>
            </a:r>
          </a:p>
          <a:p>
            <a:pPr marL="624078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MY" dirty="0" err="1"/>
              <a:t>Jarak</a:t>
            </a:r>
            <a:r>
              <a:rPr lang="en-MY" dirty="0"/>
              <a:t> </a:t>
            </a:r>
            <a:r>
              <a:rPr lang="en-MY" dirty="0" err="1"/>
              <a:t>mikrofon</a:t>
            </a:r>
            <a:r>
              <a:rPr lang="en-MY" dirty="0"/>
              <a:t>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mulut</a:t>
            </a:r>
            <a:endParaRPr lang="en-MY" dirty="0"/>
          </a:p>
          <a:p>
            <a:pPr marL="624078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MY" dirty="0" err="1"/>
              <a:t>Laraskan</a:t>
            </a:r>
            <a:r>
              <a:rPr lang="en-MY" dirty="0"/>
              <a:t> </a:t>
            </a:r>
            <a:r>
              <a:rPr lang="en-MY" dirty="0" err="1"/>
              <a:t>bunyi</a:t>
            </a:r>
            <a:r>
              <a:rPr lang="en-MY" dirty="0"/>
              <a:t> (</a:t>
            </a:r>
            <a:r>
              <a:rPr lang="en-MY" i="1" dirty="0"/>
              <a:t>volume</a:t>
            </a:r>
            <a:r>
              <a:rPr lang="en-MY" dirty="0"/>
              <a:t>)</a:t>
            </a:r>
          </a:p>
          <a:p>
            <a:pPr marL="624078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MY" dirty="0" err="1"/>
              <a:t>Kedudukan</a:t>
            </a:r>
            <a:r>
              <a:rPr lang="en-MY" dirty="0"/>
              <a:t> </a:t>
            </a:r>
            <a:r>
              <a:rPr lang="en-MY" dirty="0" err="1"/>
              <a:t>mikrofon</a:t>
            </a:r>
            <a:endParaRPr lang="en-MY" dirty="0"/>
          </a:p>
          <a:p>
            <a:pPr marL="624078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MY" dirty="0" err="1"/>
              <a:t>Jenis</a:t>
            </a:r>
            <a:r>
              <a:rPr lang="en-MY" dirty="0"/>
              <a:t> </a:t>
            </a:r>
            <a:r>
              <a:rPr lang="en-MY" dirty="0" err="1"/>
              <a:t>mikrofon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9492238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MY" sz="3200" dirty="0">
                <a:solidFill>
                  <a:schemeClr val="tx1"/>
                </a:solidFill>
              </a:rPr>
              <a:t>PENGGUNAAN BAHASA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/>
          <a:lstStyle/>
          <a:p>
            <a:r>
              <a:rPr lang="en-MY" dirty="0" err="1"/>
              <a:t>Gunakan</a:t>
            </a:r>
            <a:r>
              <a:rPr lang="en-MY" dirty="0"/>
              <a:t> </a:t>
            </a:r>
            <a:r>
              <a:rPr lang="en-MY" dirty="0" err="1"/>
              <a:t>bahasa</a:t>
            </a:r>
            <a:r>
              <a:rPr lang="en-MY" dirty="0"/>
              <a:t> yang </a:t>
            </a:r>
            <a:r>
              <a:rPr lang="en-MY" dirty="0" err="1"/>
              <a:t>indah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sedap</a:t>
            </a:r>
            <a:r>
              <a:rPr lang="en-MY" dirty="0"/>
              <a:t> </a:t>
            </a:r>
            <a:r>
              <a:rPr lang="en-MY" dirty="0" err="1"/>
              <a:t>didengar</a:t>
            </a:r>
            <a:r>
              <a:rPr lang="en-MY" dirty="0"/>
              <a:t> </a:t>
            </a:r>
            <a:r>
              <a:rPr lang="en-MY" dirty="0" err="1"/>
              <a:t>tetapi</a:t>
            </a:r>
            <a:r>
              <a:rPr lang="en-MY" dirty="0"/>
              <a:t> </a:t>
            </a:r>
            <a:r>
              <a:rPr lang="en-MY" dirty="0" err="1"/>
              <a:t>mudah</a:t>
            </a:r>
            <a:r>
              <a:rPr lang="en-MY" dirty="0"/>
              <a:t> </a:t>
            </a:r>
            <a:r>
              <a:rPr lang="en-MY" dirty="0" err="1"/>
              <a:t>difahami</a:t>
            </a:r>
            <a:r>
              <a:rPr lang="en-MY" dirty="0"/>
              <a:t>.</a:t>
            </a:r>
          </a:p>
          <a:p>
            <a:pPr marL="109728" indent="0">
              <a:buNone/>
            </a:pPr>
            <a:endParaRPr lang="en-MY" dirty="0"/>
          </a:p>
          <a:p>
            <a:pPr marL="109728" indent="0">
              <a:buNone/>
            </a:pPr>
            <a:r>
              <a:rPr lang="en-MY" sz="3200" dirty="0">
                <a:solidFill>
                  <a:prstClr val="black"/>
                </a:solidFill>
              </a:rPr>
              <a:t>MEMEK MUKA </a:t>
            </a:r>
            <a:r>
              <a:rPr lang="en-MY" sz="32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(</a:t>
            </a:r>
            <a:r>
              <a:rPr lang="en-MY" sz="3200" i="1" dirty="0">
                <a:solidFill>
                  <a:prstClr val="black"/>
                </a:solidFill>
              </a:rPr>
              <a:t>FACIAL EXPRESSION</a:t>
            </a:r>
            <a:r>
              <a:rPr lang="en-MY" sz="32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)</a:t>
            </a:r>
          </a:p>
          <a:p>
            <a:r>
              <a:rPr lang="en-MY" dirty="0" err="1"/>
              <a:t>Seorang</a:t>
            </a:r>
            <a:r>
              <a:rPr lang="en-MY" dirty="0"/>
              <a:t> </a:t>
            </a:r>
            <a:r>
              <a:rPr lang="en-MY" dirty="0" err="1"/>
              <a:t>pengacara</a:t>
            </a:r>
            <a:r>
              <a:rPr lang="en-MY" dirty="0"/>
              <a:t> </a:t>
            </a:r>
            <a:r>
              <a:rPr lang="en-MY" dirty="0" err="1"/>
              <a:t>mesti</a:t>
            </a:r>
            <a:r>
              <a:rPr lang="en-MY" dirty="0"/>
              <a:t> </a:t>
            </a:r>
            <a:r>
              <a:rPr lang="en-MY" dirty="0" err="1"/>
              <a:t>pandai</a:t>
            </a:r>
            <a:r>
              <a:rPr lang="en-MY" dirty="0"/>
              <a:t> </a:t>
            </a:r>
            <a:r>
              <a:rPr lang="en-MY" dirty="0" err="1"/>
              <a:t>memainkan</a:t>
            </a:r>
            <a:r>
              <a:rPr lang="en-MY" dirty="0"/>
              <a:t> </a:t>
            </a:r>
            <a:r>
              <a:rPr lang="en-MY" dirty="0" err="1"/>
              <a:t>memek</a:t>
            </a:r>
            <a:r>
              <a:rPr lang="en-MY" dirty="0"/>
              <a:t> </a:t>
            </a:r>
            <a:r>
              <a:rPr lang="en-MY" dirty="0" err="1"/>
              <a:t>muka</a:t>
            </a:r>
            <a:r>
              <a:rPr lang="en-MY" dirty="0"/>
              <a:t> </a:t>
            </a:r>
            <a:r>
              <a:rPr lang="en-MY" dirty="0" err="1"/>
              <a:t>ketika</a:t>
            </a:r>
            <a:r>
              <a:rPr lang="en-MY" dirty="0"/>
              <a:t> </a:t>
            </a:r>
            <a:r>
              <a:rPr lang="en-MY" dirty="0" err="1"/>
              <a:t>berucap</a:t>
            </a:r>
            <a:r>
              <a:rPr lang="en-MY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11190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n-MY" dirty="0"/>
              <a:t>PEMAKAIAN (</a:t>
            </a:r>
            <a:r>
              <a:rPr lang="en-MY" i="1" dirty="0"/>
              <a:t>ATTIRE</a:t>
            </a:r>
            <a:r>
              <a:rPr lang="en-MY" dirty="0"/>
              <a:t>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en-MY" dirty="0"/>
              <a:t>Cara </a:t>
            </a:r>
            <a:r>
              <a:rPr lang="en-MY" dirty="0" err="1"/>
              <a:t>pemakaian</a:t>
            </a:r>
            <a:r>
              <a:rPr lang="en-MY" dirty="0"/>
              <a:t> yang </a:t>
            </a:r>
            <a:r>
              <a:rPr lang="en-MY" dirty="0" err="1"/>
              <a:t>sesuai</a:t>
            </a:r>
            <a:r>
              <a:rPr lang="en-MY" dirty="0"/>
              <a:t> </a:t>
            </a:r>
            <a:r>
              <a:rPr lang="en-MY" dirty="0" err="1"/>
              <a:t>bagi</a:t>
            </a:r>
            <a:r>
              <a:rPr lang="en-MY" dirty="0"/>
              <a:t> </a:t>
            </a:r>
            <a:r>
              <a:rPr lang="en-MY" dirty="0" err="1"/>
              <a:t>meningkatkan</a:t>
            </a:r>
            <a:r>
              <a:rPr lang="en-MY" dirty="0"/>
              <a:t> </a:t>
            </a:r>
            <a:r>
              <a:rPr lang="en-MY" dirty="0" err="1"/>
              <a:t>kewibawaan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keterampilan</a:t>
            </a:r>
            <a:r>
              <a:rPr lang="en-MY" dirty="0"/>
              <a:t> </a:t>
            </a:r>
            <a:r>
              <a:rPr lang="en-MY" dirty="0" err="1"/>
              <a:t>seorang</a:t>
            </a:r>
            <a:r>
              <a:rPr lang="en-MY" dirty="0"/>
              <a:t> </a:t>
            </a:r>
            <a:r>
              <a:rPr lang="en-MY" dirty="0" err="1"/>
              <a:t>pengacara</a:t>
            </a:r>
            <a:r>
              <a:rPr lang="en-MY" dirty="0"/>
              <a:t> </a:t>
            </a:r>
            <a:r>
              <a:rPr lang="en-MY" dirty="0" err="1"/>
              <a:t>majlis</a:t>
            </a:r>
            <a:r>
              <a:rPr lang="en-MY" dirty="0"/>
              <a:t> </a:t>
            </a:r>
            <a:r>
              <a:rPr lang="en-MY" dirty="0" err="1"/>
              <a:t>adalah</a:t>
            </a:r>
            <a:r>
              <a:rPr lang="en-MY" dirty="0"/>
              <a:t> </a:t>
            </a:r>
            <a:r>
              <a:rPr lang="en-MY" dirty="0" err="1"/>
              <a:t>seperti</a:t>
            </a:r>
            <a:r>
              <a:rPr lang="en-MY" dirty="0"/>
              <a:t> </a:t>
            </a:r>
            <a:r>
              <a:rPr lang="en-MY" dirty="0" err="1"/>
              <a:t>berikut</a:t>
            </a:r>
            <a:r>
              <a:rPr lang="en-MY" dirty="0"/>
              <a:t>:</a:t>
            </a:r>
          </a:p>
          <a:p>
            <a:pPr marL="109728" indent="0">
              <a:buNone/>
            </a:pPr>
            <a:endParaRPr lang="en-MY" dirty="0"/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Berpakaian</a:t>
            </a:r>
            <a:r>
              <a:rPr lang="en-MY" dirty="0"/>
              <a:t> </a:t>
            </a:r>
            <a:r>
              <a:rPr lang="en-MY" dirty="0" err="1"/>
              <a:t>mengikut</a:t>
            </a:r>
            <a:r>
              <a:rPr lang="en-MY" dirty="0"/>
              <a:t> </a:t>
            </a:r>
            <a:r>
              <a:rPr lang="en-MY" dirty="0" err="1"/>
              <a:t>kesesuaian</a:t>
            </a:r>
            <a:r>
              <a:rPr lang="en-MY" dirty="0"/>
              <a:t> </a:t>
            </a:r>
            <a:r>
              <a:rPr lang="en-MY" dirty="0" err="1"/>
              <a:t>susuk</a:t>
            </a:r>
            <a:r>
              <a:rPr lang="en-MY" dirty="0"/>
              <a:t> </a:t>
            </a:r>
            <a:r>
              <a:rPr lang="en-MY" dirty="0" err="1"/>
              <a:t>tubuh</a:t>
            </a:r>
            <a:r>
              <a:rPr lang="en-MY" dirty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Berpakaian</a:t>
            </a:r>
            <a:r>
              <a:rPr lang="en-MY" dirty="0"/>
              <a:t> </a:t>
            </a:r>
            <a:r>
              <a:rPr lang="en-MY" dirty="0" err="1"/>
              <a:t>mengikut</a:t>
            </a:r>
            <a:r>
              <a:rPr lang="en-MY" dirty="0"/>
              <a:t> </a:t>
            </a:r>
            <a:r>
              <a:rPr lang="en-MY" dirty="0" err="1"/>
              <a:t>kesesuaian</a:t>
            </a:r>
            <a:r>
              <a:rPr lang="en-MY" dirty="0"/>
              <a:t> </a:t>
            </a:r>
            <a:r>
              <a:rPr lang="en-MY" dirty="0" err="1"/>
              <a:t>majlis</a:t>
            </a:r>
            <a:r>
              <a:rPr lang="en-MY" dirty="0"/>
              <a:t> </a:t>
            </a:r>
            <a:r>
              <a:rPr lang="en-MY" dirty="0" err="1"/>
              <a:t>sama</a:t>
            </a:r>
            <a:r>
              <a:rPr lang="en-MY" dirty="0"/>
              <a:t> </a:t>
            </a:r>
            <a:r>
              <a:rPr lang="en-MY" dirty="0" err="1"/>
              <a:t>ada</a:t>
            </a:r>
            <a:r>
              <a:rPr lang="en-MY" dirty="0"/>
              <a:t> formal, </a:t>
            </a:r>
            <a:r>
              <a:rPr lang="en-MY" dirty="0" err="1"/>
              <a:t>separuh</a:t>
            </a:r>
            <a:r>
              <a:rPr lang="en-MY" dirty="0"/>
              <a:t> formal </a:t>
            </a:r>
            <a:r>
              <a:rPr lang="en-MY" dirty="0" err="1"/>
              <a:t>atau</a:t>
            </a:r>
            <a:r>
              <a:rPr lang="en-MY" dirty="0"/>
              <a:t> </a:t>
            </a:r>
            <a:r>
              <a:rPr lang="en-MY" dirty="0" err="1"/>
              <a:t>tidak</a:t>
            </a:r>
            <a:r>
              <a:rPr lang="en-MY" dirty="0"/>
              <a:t> formal.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Berpakaian</a:t>
            </a:r>
            <a:r>
              <a:rPr lang="en-MY" dirty="0"/>
              <a:t> </a:t>
            </a:r>
            <a:r>
              <a:rPr lang="en-MY" dirty="0" err="1"/>
              <a:t>mengikut</a:t>
            </a:r>
            <a:r>
              <a:rPr lang="en-MY" dirty="0"/>
              <a:t> </a:t>
            </a:r>
            <a:r>
              <a:rPr lang="en-MY" dirty="0" err="1"/>
              <a:t>kesesuaian</a:t>
            </a:r>
            <a:r>
              <a:rPr lang="en-MY" dirty="0"/>
              <a:t> </a:t>
            </a:r>
            <a:r>
              <a:rPr lang="en-MY" dirty="0" err="1"/>
              <a:t>latar</a:t>
            </a:r>
            <a:r>
              <a:rPr lang="en-MY" dirty="0"/>
              <a:t> </a:t>
            </a:r>
            <a:r>
              <a:rPr lang="en-MY" dirty="0" err="1"/>
              <a:t>belakang</a:t>
            </a:r>
            <a:r>
              <a:rPr lang="en-MY" dirty="0"/>
              <a:t> </a:t>
            </a:r>
            <a:r>
              <a:rPr lang="en-MY" dirty="0" err="1"/>
              <a:t>audiens</a:t>
            </a:r>
            <a:r>
              <a:rPr lang="en-MY" dirty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Berpakaian</a:t>
            </a:r>
            <a:r>
              <a:rPr lang="en-MY" dirty="0"/>
              <a:t> </a:t>
            </a:r>
            <a:r>
              <a:rPr lang="en-MY" dirty="0" err="1"/>
              <a:t>mengikut</a:t>
            </a:r>
            <a:r>
              <a:rPr lang="en-MY" dirty="0"/>
              <a:t> </a:t>
            </a:r>
            <a:r>
              <a:rPr lang="en-MY" dirty="0" err="1"/>
              <a:t>kesesuaian</a:t>
            </a:r>
            <a:r>
              <a:rPr lang="en-MY" dirty="0"/>
              <a:t> </a:t>
            </a:r>
            <a:r>
              <a:rPr lang="en-MY" dirty="0" err="1"/>
              <a:t>budaya</a:t>
            </a:r>
            <a:r>
              <a:rPr lang="en-MY" dirty="0"/>
              <a:t> </a:t>
            </a:r>
            <a:r>
              <a:rPr lang="en-MY" dirty="0" err="1"/>
              <a:t>setempat</a:t>
            </a:r>
            <a:r>
              <a:rPr lang="en-MY" dirty="0"/>
              <a:t> </a:t>
            </a:r>
            <a:r>
              <a:rPr lang="en-MY" dirty="0" err="1"/>
              <a:t>sama</a:t>
            </a:r>
            <a:r>
              <a:rPr lang="en-MY" dirty="0"/>
              <a:t> </a:t>
            </a:r>
            <a:r>
              <a:rPr lang="en-MY" dirty="0" err="1"/>
              <a:t>ada</a:t>
            </a:r>
            <a:r>
              <a:rPr lang="en-MY" dirty="0"/>
              <a:t> </a:t>
            </a:r>
            <a:r>
              <a:rPr lang="en-MY" dirty="0" err="1"/>
              <a:t>etnik</a:t>
            </a:r>
            <a:r>
              <a:rPr lang="en-MY" dirty="0"/>
              <a:t>, agama </a:t>
            </a:r>
            <a:r>
              <a:rPr lang="en-MY" dirty="0" err="1"/>
              <a:t>dan</a:t>
            </a:r>
            <a:r>
              <a:rPr lang="en-MY" dirty="0"/>
              <a:t> status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masyarakat</a:t>
            </a:r>
            <a:r>
              <a:rPr lang="en-MY" dirty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Berpakaian</a:t>
            </a:r>
            <a:r>
              <a:rPr lang="en-MY" dirty="0"/>
              <a:t> </a:t>
            </a:r>
            <a:r>
              <a:rPr lang="en-MY" dirty="0" err="1"/>
              <a:t>mengikut</a:t>
            </a:r>
            <a:r>
              <a:rPr lang="en-MY" dirty="0"/>
              <a:t> </a:t>
            </a:r>
            <a:r>
              <a:rPr lang="en-MY" dirty="0" err="1"/>
              <a:t>kesesuaian</a:t>
            </a:r>
            <a:r>
              <a:rPr lang="en-MY" dirty="0"/>
              <a:t> </a:t>
            </a:r>
            <a:r>
              <a:rPr lang="en-MY" dirty="0" err="1"/>
              <a:t>tempat</a:t>
            </a:r>
            <a:r>
              <a:rPr lang="en-MY" dirty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Berpakaian</a:t>
            </a:r>
            <a:r>
              <a:rPr lang="en-MY" dirty="0"/>
              <a:t> </a:t>
            </a:r>
            <a:r>
              <a:rPr lang="en-MY" dirty="0" err="1"/>
              <a:t>mengikut</a:t>
            </a:r>
            <a:r>
              <a:rPr lang="en-MY" dirty="0"/>
              <a:t> </a:t>
            </a:r>
            <a:r>
              <a:rPr lang="en-MY" dirty="0" err="1"/>
              <a:t>kesesuaian</a:t>
            </a:r>
            <a:r>
              <a:rPr lang="en-MY" dirty="0"/>
              <a:t> </a:t>
            </a:r>
            <a:r>
              <a:rPr lang="en-MY" dirty="0" err="1"/>
              <a:t>iklim</a:t>
            </a:r>
            <a:r>
              <a:rPr lang="en-MY" dirty="0"/>
              <a:t>, </a:t>
            </a:r>
            <a:r>
              <a:rPr lang="en-MY" dirty="0" err="1"/>
              <a:t>cuaca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suhu</a:t>
            </a:r>
            <a:r>
              <a:rPr lang="en-MY" dirty="0"/>
              <a:t> </a:t>
            </a:r>
            <a:r>
              <a:rPr lang="en-MY" dirty="0" err="1"/>
              <a:t>sesebuah</a:t>
            </a:r>
            <a:r>
              <a:rPr lang="en-MY" dirty="0"/>
              <a:t> </a:t>
            </a:r>
            <a:r>
              <a:rPr lang="en-MY" dirty="0" err="1"/>
              <a:t>bilik</a:t>
            </a:r>
            <a:r>
              <a:rPr lang="en-MY" dirty="0"/>
              <a:t> </a:t>
            </a:r>
            <a:r>
              <a:rPr lang="en-MY" dirty="0" err="1"/>
              <a:t>atau</a:t>
            </a:r>
            <a:r>
              <a:rPr lang="en-MY" dirty="0"/>
              <a:t> </a:t>
            </a:r>
            <a:r>
              <a:rPr lang="en-MY" dirty="0" err="1"/>
              <a:t>tempat</a:t>
            </a:r>
            <a:r>
              <a:rPr lang="en-MY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58393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/>
          <a:lstStyle/>
          <a:p>
            <a:r>
              <a:rPr lang="en-MY" dirty="0"/>
              <a:t>Cara </a:t>
            </a:r>
            <a:r>
              <a:rPr lang="en-MY" dirty="0" err="1"/>
              <a:t>pemakaian</a:t>
            </a:r>
            <a:r>
              <a:rPr lang="en-MY" dirty="0"/>
              <a:t> </a:t>
            </a:r>
            <a:r>
              <a:rPr lang="en-MY" dirty="0" err="1"/>
              <a:t>anda</a:t>
            </a:r>
            <a:r>
              <a:rPr lang="en-MY" dirty="0"/>
              <a:t> </a:t>
            </a:r>
            <a:r>
              <a:rPr lang="en-MY" dirty="0" err="1"/>
              <a:t>mestilah</a:t>
            </a:r>
            <a:r>
              <a:rPr lang="en-MY" dirty="0"/>
              <a:t> </a:t>
            </a:r>
            <a:r>
              <a:rPr lang="en-MY" dirty="0" err="1"/>
              <a:t>nampak</a:t>
            </a:r>
            <a:r>
              <a:rPr lang="en-MY" dirty="0"/>
              <a:t> </a:t>
            </a:r>
            <a:r>
              <a:rPr lang="en-MY" dirty="0" err="1"/>
              <a:t>lebih</a:t>
            </a:r>
            <a:r>
              <a:rPr lang="en-MY" dirty="0"/>
              <a:t> </a:t>
            </a:r>
            <a:r>
              <a:rPr lang="en-MY" dirty="0" err="1"/>
              <a:t>hebat</a:t>
            </a:r>
            <a:r>
              <a:rPr lang="en-MY" dirty="0"/>
              <a:t> </a:t>
            </a:r>
            <a:r>
              <a:rPr lang="en-MY" dirty="0" err="1"/>
              <a:t>pada</a:t>
            </a:r>
            <a:r>
              <a:rPr lang="en-MY" dirty="0"/>
              <a:t> </a:t>
            </a:r>
            <a:r>
              <a:rPr lang="en-MY" dirty="0" err="1"/>
              <a:t>pandangan</a:t>
            </a:r>
            <a:r>
              <a:rPr lang="en-MY" dirty="0"/>
              <a:t> </a:t>
            </a:r>
            <a:r>
              <a:rPr lang="en-MY" dirty="0" err="1"/>
              <a:t>mata</a:t>
            </a:r>
            <a:r>
              <a:rPr lang="en-MY" dirty="0"/>
              <a:t> </a:t>
            </a:r>
            <a:r>
              <a:rPr lang="en-MY" dirty="0" err="1"/>
              <a:t>audiens</a:t>
            </a:r>
            <a:r>
              <a:rPr lang="en-MY" dirty="0"/>
              <a:t> </a:t>
            </a:r>
            <a:r>
              <a:rPr lang="en-MY" dirty="0" err="1"/>
              <a:t>bertujuan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:</a:t>
            </a:r>
          </a:p>
          <a:p>
            <a:pPr marL="109728" indent="0">
              <a:buNone/>
            </a:pPr>
            <a:endParaRPr lang="en-MY" dirty="0"/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Menambahkan</a:t>
            </a:r>
            <a:r>
              <a:rPr lang="en-MY" dirty="0"/>
              <a:t> </a:t>
            </a:r>
            <a:r>
              <a:rPr lang="en-MY" dirty="0" err="1"/>
              <a:t>daya</a:t>
            </a:r>
            <a:r>
              <a:rPr lang="en-MY" dirty="0"/>
              <a:t> </a:t>
            </a:r>
            <a:r>
              <a:rPr lang="en-MY" dirty="0" err="1"/>
              <a:t>tarikan</a:t>
            </a:r>
            <a:r>
              <a:rPr lang="en-MY" dirty="0"/>
              <a:t> </a:t>
            </a:r>
            <a:r>
              <a:rPr lang="en-MY" dirty="0" err="1"/>
              <a:t>pada</a:t>
            </a:r>
            <a:r>
              <a:rPr lang="en-MY" dirty="0"/>
              <a:t> </a:t>
            </a:r>
            <a:r>
              <a:rPr lang="en-MY" dirty="0" err="1"/>
              <a:t>wajah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penampilan</a:t>
            </a:r>
            <a:r>
              <a:rPr lang="en-MY" dirty="0"/>
              <a:t> </a:t>
            </a:r>
            <a:r>
              <a:rPr lang="en-MY" dirty="0" err="1"/>
              <a:t>diri</a:t>
            </a:r>
            <a:r>
              <a:rPr lang="en-MY" dirty="0"/>
              <a:t> </a:t>
            </a:r>
            <a:r>
              <a:rPr lang="en-MY" dirty="0" err="1"/>
              <a:t>anda</a:t>
            </a:r>
            <a:r>
              <a:rPr lang="en-MY" dirty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err="1"/>
              <a:t>Menambahkan</a:t>
            </a:r>
            <a:r>
              <a:rPr lang="en-MY" dirty="0"/>
              <a:t> </a:t>
            </a:r>
            <a:r>
              <a:rPr lang="en-MY" dirty="0" err="1"/>
              <a:t>keselesaan</a:t>
            </a:r>
            <a:r>
              <a:rPr lang="en-MY" dirty="0"/>
              <a:t> </a:t>
            </a:r>
            <a:r>
              <a:rPr lang="en-MY" dirty="0" err="1"/>
              <a:t>mata</a:t>
            </a:r>
            <a:r>
              <a:rPr lang="en-MY" dirty="0"/>
              <a:t> </a:t>
            </a:r>
            <a:r>
              <a:rPr lang="en-MY" dirty="0" err="1"/>
              <a:t>audiens</a:t>
            </a:r>
            <a:r>
              <a:rPr lang="en-MY" dirty="0"/>
              <a:t> yang </a:t>
            </a:r>
            <a:r>
              <a:rPr lang="en-MY" dirty="0" err="1"/>
              <a:t>memandang</a:t>
            </a:r>
            <a:r>
              <a:rPr lang="en-MY" dirty="0"/>
              <a:t> </a:t>
            </a:r>
            <a:r>
              <a:rPr lang="en-MY" dirty="0" err="1"/>
              <a:t>ke</a:t>
            </a:r>
            <a:r>
              <a:rPr lang="en-MY" dirty="0"/>
              <a:t> </a:t>
            </a:r>
            <a:r>
              <a:rPr lang="en-MY" dirty="0" err="1"/>
              <a:t>arah</a:t>
            </a:r>
            <a:r>
              <a:rPr lang="en-MY" dirty="0"/>
              <a:t> </a:t>
            </a:r>
            <a:r>
              <a:rPr lang="en-MY" dirty="0" err="1"/>
              <a:t>anda</a:t>
            </a:r>
            <a:r>
              <a:rPr lang="en-MY" dirty="0"/>
              <a:t>.</a:t>
            </a:r>
          </a:p>
          <a:p>
            <a:pPr marL="624078" indent="-514350">
              <a:buFont typeface="+mj-lt"/>
              <a:buAutoNum type="arabicPeriod"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89006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PERSEDIAAN SEBELUM MAJLIS BERMULA</a:t>
            </a:r>
            <a:br>
              <a:rPr lang="en-MY" dirty="0"/>
            </a:br>
            <a:endParaRPr lang="en-MY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lnSpcReduction="10000"/>
          </a:bodyPr>
          <a:lstStyle/>
          <a:p>
            <a:pPr marL="109728" indent="0">
              <a:spcAft>
                <a:spcPts val="400"/>
              </a:spcAft>
              <a:buNone/>
            </a:pPr>
            <a:endParaRPr lang="en-MY" sz="2800" u="sng" dirty="0"/>
          </a:p>
          <a:p>
            <a:pPr marL="109728" indent="0">
              <a:spcAft>
                <a:spcPts val="400"/>
              </a:spcAft>
              <a:buNone/>
            </a:pPr>
            <a:r>
              <a:rPr lang="en-MY" sz="2800" dirty="0"/>
              <a:t>1) </a:t>
            </a:r>
            <a:r>
              <a:rPr lang="en-MY" sz="2800" dirty="0" err="1"/>
              <a:t>Menerima</a:t>
            </a:r>
            <a:r>
              <a:rPr lang="en-MY" sz="2800" dirty="0"/>
              <a:t> </a:t>
            </a:r>
            <a:r>
              <a:rPr lang="en-MY" sz="2800" dirty="0" err="1"/>
              <a:t>tanggungjawab</a:t>
            </a:r>
            <a:r>
              <a:rPr lang="en-MY" sz="2800" dirty="0"/>
              <a:t>.</a:t>
            </a:r>
          </a:p>
          <a:p>
            <a:pPr>
              <a:spcAft>
                <a:spcPts val="400"/>
              </a:spcAft>
            </a:pPr>
            <a:r>
              <a:rPr lang="en-MY" sz="2800" dirty="0" err="1"/>
              <a:t>Benar-benar</a:t>
            </a:r>
            <a:r>
              <a:rPr lang="en-MY" sz="2800" dirty="0"/>
              <a:t> </a:t>
            </a:r>
            <a:r>
              <a:rPr lang="en-MY" sz="2800" dirty="0" err="1"/>
              <a:t>bersedia</a:t>
            </a:r>
            <a:r>
              <a:rPr lang="en-MY" sz="2800" dirty="0"/>
              <a:t> </a:t>
            </a:r>
          </a:p>
          <a:p>
            <a:pPr>
              <a:spcAft>
                <a:spcPts val="400"/>
              </a:spcAft>
            </a:pPr>
            <a:r>
              <a:rPr lang="en-MY" sz="2800" dirty="0" err="1"/>
              <a:t>Tenang</a:t>
            </a:r>
            <a:r>
              <a:rPr lang="en-MY" sz="2800" dirty="0"/>
              <a:t> </a:t>
            </a:r>
            <a:r>
              <a:rPr lang="en-MY" sz="2800" dirty="0" err="1"/>
              <a:t>dan</a:t>
            </a:r>
            <a:r>
              <a:rPr lang="en-MY" sz="2800" dirty="0"/>
              <a:t> </a:t>
            </a:r>
            <a:r>
              <a:rPr lang="en-MY" sz="2800" dirty="0" err="1"/>
              <a:t>tidak</a:t>
            </a:r>
            <a:r>
              <a:rPr lang="en-MY" sz="2800" dirty="0"/>
              <a:t> </a:t>
            </a:r>
            <a:r>
              <a:rPr lang="en-MY" sz="2800" dirty="0" err="1"/>
              <a:t>terikat</a:t>
            </a:r>
            <a:r>
              <a:rPr lang="en-MY" sz="2800" dirty="0"/>
              <a:t> </a:t>
            </a:r>
            <a:r>
              <a:rPr lang="en-MY" sz="2800" dirty="0" err="1"/>
              <a:t>dengan</a:t>
            </a:r>
            <a:r>
              <a:rPr lang="en-MY" sz="2800" dirty="0"/>
              <a:t> </a:t>
            </a:r>
            <a:r>
              <a:rPr lang="en-MY" sz="2800" dirty="0" err="1"/>
              <a:t>komitmen</a:t>
            </a:r>
            <a:r>
              <a:rPr lang="en-MY" sz="2800" dirty="0"/>
              <a:t> yang lain.</a:t>
            </a:r>
          </a:p>
          <a:p>
            <a:pPr>
              <a:spcAft>
                <a:spcPts val="400"/>
              </a:spcAft>
            </a:pPr>
            <a:r>
              <a:rPr lang="en-MY" sz="2800" dirty="0" err="1"/>
              <a:t>Ketahui</a:t>
            </a:r>
            <a:r>
              <a:rPr lang="en-MY" sz="2800" dirty="0"/>
              <a:t> </a:t>
            </a:r>
            <a:r>
              <a:rPr lang="en-MY" sz="2800" dirty="0" err="1"/>
              <a:t>atur</a:t>
            </a:r>
            <a:r>
              <a:rPr lang="en-MY" sz="2800" dirty="0"/>
              <a:t> </a:t>
            </a:r>
            <a:r>
              <a:rPr lang="en-MY" sz="2800" dirty="0" err="1"/>
              <a:t>cara</a:t>
            </a:r>
            <a:r>
              <a:rPr lang="en-MY" sz="2800" dirty="0"/>
              <a:t> </a:t>
            </a:r>
            <a:r>
              <a:rPr lang="en-MY" sz="2800" dirty="0" err="1"/>
              <a:t>majlis</a:t>
            </a:r>
            <a:r>
              <a:rPr lang="en-MY" sz="2800" dirty="0"/>
              <a:t> </a:t>
            </a:r>
            <a:r>
              <a:rPr lang="en-MY" sz="2800" dirty="0" err="1"/>
              <a:t>atau</a:t>
            </a:r>
            <a:r>
              <a:rPr lang="en-MY" sz="2800" dirty="0"/>
              <a:t> </a:t>
            </a:r>
            <a:r>
              <a:rPr lang="en-MY" sz="2800" dirty="0" err="1"/>
              <a:t>keraian</a:t>
            </a:r>
            <a:r>
              <a:rPr lang="en-MY" sz="2800" dirty="0"/>
              <a:t>, </a:t>
            </a:r>
            <a:r>
              <a:rPr lang="en-MY" sz="2800" dirty="0" err="1"/>
              <a:t>tujuan</a:t>
            </a:r>
            <a:r>
              <a:rPr lang="en-MY" sz="2800" dirty="0"/>
              <a:t> </a:t>
            </a:r>
            <a:r>
              <a:rPr lang="en-MY" sz="2800" dirty="0" err="1"/>
              <a:t>dan</a:t>
            </a:r>
            <a:r>
              <a:rPr lang="en-MY" sz="2800" dirty="0"/>
              <a:t> </a:t>
            </a:r>
            <a:r>
              <a:rPr lang="en-MY" sz="2800" dirty="0" err="1"/>
              <a:t>tempat</a:t>
            </a:r>
            <a:r>
              <a:rPr lang="en-MY" sz="2800" dirty="0"/>
              <a:t> </a:t>
            </a:r>
            <a:r>
              <a:rPr lang="en-MY" sz="2800" dirty="0" err="1"/>
              <a:t>majlis</a:t>
            </a:r>
            <a:r>
              <a:rPr lang="en-MY" sz="2800" dirty="0"/>
              <a:t> </a:t>
            </a:r>
            <a:r>
              <a:rPr lang="en-MY" sz="2800" dirty="0" err="1"/>
              <a:t>diadakan</a:t>
            </a:r>
            <a:r>
              <a:rPr lang="en-MY" sz="2800" dirty="0"/>
              <a:t>.</a:t>
            </a:r>
          </a:p>
          <a:p>
            <a:r>
              <a:rPr lang="en-MY" sz="2800" dirty="0" err="1"/>
              <a:t>Jangan</a:t>
            </a:r>
            <a:r>
              <a:rPr lang="en-MY" sz="2800" dirty="0"/>
              <a:t> </a:t>
            </a:r>
            <a:r>
              <a:rPr lang="en-MY" sz="2800" dirty="0" err="1"/>
              <a:t>pandang</a:t>
            </a:r>
            <a:r>
              <a:rPr lang="en-MY" sz="2800" dirty="0"/>
              <a:t> </a:t>
            </a:r>
            <a:r>
              <a:rPr lang="en-MY" sz="2800" dirty="0" err="1"/>
              <a:t>remeh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16835336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331" y="836712"/>
            <a:ext cx="7773339" cy="4954489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 err="1"/>
              <a:t>Sungguh</a:t>
            </a:r>
            <a:r>
              <a:rPr lang="en-US" dirty="0"/>
              <a:t> </a:t>
            </a:r>
            <a:r>
              <a:rPr lang="en-US" dirty="0" err="1"/>
              <a:t>sedap</a:t>
            </a:r>
            <a:r>
              <a:rPr lang="en-US" dirty="0"/>
              <a:t> </a:t>
            </a:r>
            <a:r>
              <a:rPr lang="en-US" dirty="0" err="1"/>
              <a:t>kuih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,</a:t>
            </a:r>
          </a:p>
          <a:p>
            <a:pPr marL="109728" indent="0" algn="ctr">
              <a:buNone/>
            </a:pPr>
            <a:r>
              <a:rPr lang="en-US" dirty="0" err="1"/>
              <a:t>Cantik</a:t>
            </a:r>
            <a:r>
              <a:rPr lang="en-US" dirty="0"/>
              <a:t> </a:t>
            </a:r>
            <a:r>
              <a:rPr lang="en-US" dirty="0" err="1"/>
              <a:t>tersusun</a:t>
            </a:r>
            <a:r>
              <a:rPr lang="en-US" dirty="0"/>
              <a:t> 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; </a:t>
            </a:r>
          </a:p>
          <a:p>
            <a:pPr marL="109728" indent="0" algn="ctr">
              <a:buNone/>
            </a:pPr>
            <a:r>
              <a:rPr lang="en-US" dirty="0" err="1"/>
              <a:t>Andai</a:t>
            </a:r>
            <a:r>
              <a:rPr lang="en-US" dirty="0"/>
              <a:t> </a:t>
            </a:r>
            <a:r>
              <a:rPr lang="en-US" dirty="0" err="1"/>
              <a:t>tersilap</a:t>
            </a:r>
            <a:r>
              <a:rPr lang="en-US" dirty="0"/>
              <a:t> </a:t>
            </a:r>
            <a:r>
              <a:rPr lang="en-US" dirty="0" err="1"/>
              <a:t>tutur</a:t>
            </a:r>
            <a:r>
              <a:rPr lang="en-US" dirty="0"/>
              <a:t> </a:t>
            </a:r>
            <a:r>
              <a:rPr lang="en-US" dirty="0" err="1"/>
              <a:t>bicara</a:t>
            </a:r>
            <a:r>
              <a:rPr lang="en-US" dirty="0"/>
              <a:t>,</a:t>
            </a:r>
          </a:p>
          <a:p>
            <a:pPr marL="109728" indent="0" algn="ctr">
              <a:buNone/>
            </a:pPr>
            <a:r>
              <a:rPr lang="en-US" dirty="0" err="1"/>
              <a:t>Jari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maaf</a:t>
            </a:r>
            <a:r>
              <a:rPr lang="en-US" dirty="0"/>
              <a:t> </a:t>
            </a:r>
            <a:r>
              <a:rPr lang="en-US" dirty="0" err="1"/>
              <a:t>dipinta</a:t>
            </a:r>
            <a:r>
              <a:rPr lang="en-US" dirty="0"/>
              <a:t>.</a:t>
            </a:r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/>
              <a:t>SEKIAN, TERIMA KASIH</a:t>
            </a:r>
          </a:p>
        </p:txBody>
      </p:sp>
    </p:spTree>
    <p:extLst>
      <p:ext uri="{BB962C8B-B14F-4D97-AF65-F5344CB8AC3E}">
        <p14:creationId xmlns:p14="http://schemas.microsoft.com/office/powerpoint/2010/main" val="727947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360040"/>
          </a:xfrm>
        </p:spPr>
        <p:txBody>
          <a:bodyPr>
            <a:normAutofit fontScale="90000"/>
          </a:bodyPr>
          <a:lstStyle/>
          <a:p>
            <a:pPr marL="109728" lvl="0">
              <a:spcBef>
                <a:spcPts val="400"/>
              </a:spcBef>
            </a:pPr>
            <a:br>
              <a:rPr lang="en-MY" sz="2700" u="sng" dirty="0">
                <a:solidFill>
                  <a:schemeClr val="tx1"/>
                </a:solidFill>
                <a:effectLst/>
              </a:rPr>
            </a:br>
            <a:br>
              <a:rPr lang="en-MY" sz="2700" u="sng" dirty="0">
                <a:solidFill>
                  <a:schemeClr val="tx1"/>
                </a:solidFill>
                <a:effectLst/>
              </a:rPr>
            </a:br>
            <a:br>
              <a:rPr lang="en-MY" sz="2700" u="sng" dirty="0">
                <a:solidFill>
                  <a:schemeClr val="tx1"/>
                </a:solidFill>
                <a:effectLst/>
              </a:rPr>
            </a:br>
            <a:r>
              <a:rPr lang="en-MY" sz="2700" u="sng" dirty="0">
                <a:solidFill>
                  <a:schemeClr val="tx1"/>
                </a:solidFill>
                <a:effectLst/>
              </a:rPr>
              <a:t>2) </a:t>
            </a:r>
            <a:r>
              <a:rPr lang="en-MY" sz="2700" u="sng" dirty="0" err="1">
                <a:solidFill>
                  <a:schemeClr val="tx1"/>
                </a:solidFill>
                <a:effectLst/>
              </a:rPr>
              <a:t>Ketahui</a:t>
            </a:r>
            <a:r>
              <a:rPr lang="en-MY" sz="2700" u="sng" dirty="0">
                <a:solidFill>
                  <a:schemeClr val="tx1"/>
                </a:solidFill>
                <a:effectLst/>
              </a:rPr>
              <a:t> </a:t>
            </a:r>
            <a:r>
              <a:rPr lang="en-MY" sz="2700" u="sng" dirty="0" err="1">
                <a:solidFill>
                  <a:schemeClr val="tx1"/>
                </a:solidFill>
                <a:effectLst/>
              </a:rPr>
              <a:t>jenis</a:t>
            </a:r>
            <a:r>
              <a:rPr lang="en-MY" sz="2700" u="sng" dirty="0">
                <a:solidFill>
                  <a:schemeClr val="tx1"/>
                </a:solidFill>
                <a:effectLst/>
              </a:rPr>
              <a:t> </a:t>
            </a:r>
            <a:r>
              <a:rPr lang="en-MY" sz="2700" u="sng" dirty="0" err="1">
                <a:solidFill>
                  <a:schemeClr val="tx1"/>
                </a:solidFill>
                <a:effectLst/>
              </a:rPr>
              <a:t>majlis</a:t>
            </a:r>
            <a:br>
              <a:rPr lang="en-MY" sz="2700" b="0" u="sng" dirty="0">
                <a:solidFill>
                  <a:schemeClr val="tx1"/>
                </a:solidFill>
                <a:effectLst/>
              </a:rPr>
            </a:br>
            <a:br>
              <a:rPr lang="en-MY" dirty="0">
                <a:solidFill>
                  <a:schemeClr val="tx1"/>
                </a:solidFill>
              </a:rPr>
            </a:b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538660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MY" sz="3200" dirty="0" err="1"/>
              <a:t>Jenis</a:t>
            </a:r>
            <a:r>
              <a:rPr lang="en-MY" sz="3200" dirty="0"/>
              <a:t> Majlis</a:t>
            </a:r>
          </a:p>
          <a:p>
            <a:pPr marL="0" indent="0">
              <a:spcBef>
                <a:spcPts val="0"/>
              </a:spcBef>
              <a:buNone/>
            </a:pPr>
            <a:endParaRPr lang="en-MY" dirty="0"/>
          </a:p>
          <a:p>
            <a:pPr marL="109728" indent="0">
              <a:buNone/>
            </a:pPr>
            <a:r>
              <a:rPr lang="en-MY" sz="2400" dirty="0"/>
              <a:t>A) Formal</a:t>
            </a:r>
          </a:p>
          <a:p>
            <a:r>
              <a:rPr lang="en-MY" sz="2400" dirty="0"/>
              <a:t>Majlis </a:t>
            </a:r>
            <a:r>
              <a:rPr lang="en-MY" sz="2400" dirty="0" err="1"/>
              <a:t>ini</a:t>
            </a:r>
            <a:r>
              <a:rPr lang="en-MY" sz="2400" dirty="0"/>
              <a:t> </a:t>
            </a:r>
            <a:r>
              <a:rPr lang="en-MY" sz="2400" dirty="0" err="1"/>
              <a:t>dipenuhi</a:t>
            </a:r>
            <a:r>
              <a:rPr lang="en-MY" sz="2400" dirty="0"/>
              <a:t> </a:t>
            </a:r>
            <a:r>
              <a:rPr lang="en-MY" sz="2400" dirty="0" err="1"/>
              <a:t>protokol</a:t>
            </a:r>
            <a:endParaRPr lang="en-MY" sz="2400" dirty="0"/>
          </a:p>
          <a:p>
            <a:r>
              <a:rPr lang="en-MY" sz="2400" dirty="0"/>
              <a:t> - </a:t>
            </a:r>
            <a:r>
              <a:rPr lang="en-MY" sz="2400" dirty="0" err="1"/>
              <a:t>Sediakan</a:t>
            </a:r>
            <a:r>
              <a:rPr lang="en-MY" sz="2400" dirty="0"/>
              <a:t> </a:t>
            </a:r>
            <a:r>
              <a:rPr lang="en-MY" sz="2400" dirty="0" err="1"/>
              <a:t>teks</a:t>
            </a:r>
            <a:endParaRPr lang="en-MY" sz="2400" dirty="0"/>
          </a:p>
          <a:p>
            <a:pPr marL="109728" indent="0">
              <a:buNone/>
            </a:pPr>
            <a:r>
              <a:rPr lang="en-MY" sz="2400" dirty="0"/>
              <a:t>  - </a:t>
            </a:r>
            <a:r>
              <a:rPr lang="en-MY" sz="2400" dirty="0" err="1"/>
              <a:t>Pastikan</a:t>
            </a:r>
            <a:r>
              <a:rPr lang="en-MY" sz="2400" dirty="0"/>
              <a:t> </a:t>
            </a:r>
            <a:r>
              <a:rPr lang="en-MY" sz="2400" dirty="0" err="1"/>
              <a:t>kehadiran</a:t>
            </a:r>
            <a:r>
              <a:rPr lang="en-MY" sz="2400" dirty="0"/>
              <a:t> </a:t>
            </a:r>
            <a:r>
              <a:rPr lang="en-MY" sz="2400" dirty="0" err="1"/>
              <a:t>tetamu</a:t>
            </a:r>
            <a:r>
              <a:rPr lang="en-MY" sz="2400" dirty="0"/>
              <a:t> </a:t>
            </a:r>
            <a:r>
              <a:rPr lang="en-MY" sz="2400" dirty="0" err="1"/>
              <a:t>untuk</a:t>
            </a:r>
            <a:r>
              <a:rPr lang="en-MY" sz="2400" dirty="0"/>
              <a:t> </a:t>
            </a:r>
            <a:r>
              <a:rPr lang="en-MY" sz="2400" dirty="0" err="1"/>
              <a:t>tujuan</a:t>
            </a:r>
            <a:r>
              <a:rPr lang="en-MY" sz="2400" dirty="0"/>
              <a:t> </a:t>
            </a:r>
          </a:p>
          <a:p>
            <a:pPr marL="109728" indent="0">
              <a:buNone/>
            </a:pPr>
            <a:r>
              <a:rPr lang="en-MY" sz="2400" dirty="0"/>
              <a:t>    </a:t>
            </a:r>
            <a:r>
              <a:rPr lang="en-MY" sz="2400" dirty="0" err="1"/>
              <a:t>penghormatan</a:t>
            </a:r>
            <a:r>
              <a:rPr lang="en-MY" sz="2400" dirty="0"/>
              <a:t> </a:t>
            </a:r>
          </a:p>
          <a:p>
            <a:pPr marL="109728" indent="0">
              <a:buNone/>
            </a:pPr>
            <a:r>
              <a:rPr lang="en-MY" sz="2400" dirty="0"/>
              <a:t>  - </a:t>
            </a:r>
            <a:r>
              <a:rPr lang="en-MY" sz="2400" dirty="0" err="1"/>
              <a:t>Patuhi</a:t>
            </a:r>
            <a:r>
              <a:rPr lang="en-MY" sz="2400" dirty="0"/>
              <a:t> </a:t>
            </a:r>
            <a:r>
              <a:rPr lang="en-MY" sz="2400" dirty="0" err="1"/>
              <a:t>segala</a:t>
            </a:r>
            <a:r>
              <a:rPr lang="en-MY" sz="2400" dirty="0"/>
              <a:t> </a:t>
            </a:r>
            <a:r>
              <a:rPr lang="en-MY" sz="2400" dirty="0" err="1"/>
              <a:t>arahan</a:t>
            </a:r>
            <a:r>
              <a:rPr lang="en-MY" sz="2400" dirty="0"/>
              <a:t> </a:t>
            </a:r>
            <a:r>
              <a:rPr lang="en-MY" sz="2400" dirty="0" err="1"/>
              <a:t>dalam</a:t>
            </a:r>
            <a:r>
              <a:rPr lang="en-MY" sz="2400" dirty="0"/>
              <a:t> </a:t>
            </a:r>
            <a:r>
              <a:rPr lang="en-MY" sz="2400" dirty="0" err="1"/>
              <a:t>teks</a:t>
            </a:r>
            <a:endParaRPr lang="en-MY" sz="2400" dirty="0"/>
          </a:p>
          <a:p>
            <a:pPr marL="109728" indent="0">
              <a:buNone/>
            </a:pPr>
            <a:r>
              <a:rPr lang="en-MY" sz="2400" dirty="0"/>
              <a:t>  - Baca </a:t>
            </a:r>
            <a:r>
              <a:rPr lang="en-MY" sz="2400" dirty="0" err="1"/>
              <a:t>teks</a:t>
            </a:r>
            <a:r>
              <a:rPr lang="en-MY" sz="2400" dirty="0"/>
              <a:t> </a:t>
            </a:r>
            <a:r>
              <a:rPr lang="en-MY" sz="2400" dirty="0" err="1"/>
              <a:t>dengan</a:t>
            </a:r>
            <a:r>
              <a:rPr lang="en-MY" sz="2400" dirty="0"/>
              <a:t> </a:t>
            </a:r>
            <a:r>
              <a:rPr lang="en-MY" sz="2400" dirty="0" err="1"/>
              <a:t>yakin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741731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 fontScale="90000"/>
          </a:bodyPr>
          <a:lstStyle/>
          <a:p>
            <a:pPr marL="109728" lvl="0">
              <a:spcBef>
                <a:spcPts val="400"/>
              </a:spcBef>
            </a:pPr>
            <a:r>
              <a:rPr lang="en-MY" sz="3100" b="0" dirty="0">
                <a:solidFill>
                  <a:schemeClr val="tx1"/>
                </a:solidFill>
                <a:effectLst/>
              </a:rPr>
              <a:t>B) </a:t>
            </a:r>
            <a:r>
              <a:rPr lang="en-MY" sz="3100" b="0" dirty="0" err="1">
                <a:solidFill>
                  <a:schemeClr val="tx1"/>
                </a:solidFill>
                <a:effectLst/>
              </a:rPr>
              <a:t>Separuh</a:t>
            </a:r>
            <a:r>
              <a:rPr lang="en-MY" sz="3100" b="0" dirty="0">
                <a:solidFill>
                  <a:schemeClr val="tx1"/>
                </a:solidFill>
                <a:effectLst/>
              </a:rPr>
              <a:t> Formal</a:t>
            </a:r>
            <a:br>
              <a:rPr lang="en-MY" sz="2700" b="0" dirty="0">
                <a:solidFill>
                  <a:prstClr val="black"/>
                </a:solidFill>
                <a:effectLst/>
              </a:rPr>
            </a:br>
            <a:endParaRPr lang="en-MY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>
            <a:normAutofit/>
          </a:bodyPr>
          <a:lstStyle/>
          <a:p>
            <a:r>
              <a:rPr lang="en-MY" sz="2400" dirty="0"/>
              <a:t>Masih </a:t>
            </a:r>
            <a:r>
              <a:rPr lang="en-MY" sz="2400" dirty="0" err="1"/>
              <a:t>protokol</a:t>
            </a:r>
            <a:r>
              <a:rPr lang="en-MY" sz="2400" dirty="0"/>
              <a:t> </a:t>
            </a:r>
            <a:r>
              <a:rPr lang="en-MY" sz="2400" dirty="0" err="1"/>
              <a:t>tetapi</a:t>
            </a:r>
            <a:r>
              <a:rPr lang="en-MY" sz="2400" dirty="0"/>
              <a:t> </a:t>
            </a:r>
            <a:r>
              <a:rPr lang="en-MY" sz="2400" dirty="0" err="1"/>
              <a:t>tidak</a:t>
            </a:r>
            <a:r>
              <a:rPr lang="en-MY" sz="2400" dirty="0"/>
              <a:t> </a:t>
            </a:r>
            <a:r>
              <a:rPr lang="en-MY" sz="2400" dirty="0" err="1"/>
              <a:t>sepenuhnya</a:t>
            </a:r>
            <a:r>
              <a:rPr lang="en-MY" sz="2400" dirty="0"/>
              <a:t> </a:t>
            </a:r>
            <a:r>
              <a:rPr lang="en-MY" sz="2400" dirty="0" err="1"/>
              <a:t>seperti</a:t>
            </a:r>
            <a:r>
              <a:rPr lang="en-MY" sz="2400" dirty="0"/>
              <a:t> seminar, forum, </a:t>
            </a:r>
            <a:r>
              <a:rPr lang="en-MY" sz="2400" dirty="0" err="1"/>
              <a:t>simposium</a:t>
            </a:r>
            <a:r>
              <a:rPr lang="en-MY" sz="2400" dirty="0"/>
              <a:t> dan </a:t>
            </a:r>
            <a:r>
              <a:rPr lang="en-MY" sz="2400" dirty="0" err="1"/>
              <a:t>perbincangan</a:t>
            </a:r>
            <a:r>
              <a:rPr lang="en-MY" sz="2400" dirty="0"/>
              <a:t> panel</a:t>
            </a:r>
          </a:p>
          <a:p>
            <a:r>
              <a:rPr lang="en-MY" sz="2400" dirty="0"/>
              <a:t>- </a:t>
            </a:r>
            <a:r>
              <a:rPr lang="en-MY" sz="2400" dirty="0" err="1"/>
              <a:t>Sediakan</a:t>
            </a:r>
            <a:r>
              <a:rPr lang="en-MY" sz="2400" dirty="0"/>
              <a:t> </a:t>
            </a:r>
            <a:r>
              <a:rPr lang="en-MY" sz="2400" dirty="0" err="1"/>
              <a:t>teks</a:t>
            </a:r>
            <a:r>
              <a:rPr lang="en-MY" sz="2400" dirty="0"/>
              <a:t> </a:t>
            </a:r>
          </a:p>
          <a:p>
            <a:r>
              <a:rPr lang="en-MY" sz="2400" dirty="0"/>
              <a:t>- Tarik </a:t>
            </a:r>
            <a:r>
              <a:rPr lang="en-MY" sz="2400" dirty="0" err="1"/>
              <a:t>perhatian</a:t>
            </a:r>
            <a:r>
              <a:rPr lang="en-MY" sz="2400" dirty="0"/>
              <a:t> </a:t>
            </a:r>
            <a:r>
              <a:rPr lang="en-MY" sz="2400" dirty="0" err="1"/>
              <a:t>audiens</a:t>
            </a:r>
            <a:r>
              <a:rPr lang="en-MY" sz="2400" dirty="0"/>
              <a:t> </a:t>
            </a:r>
            <a:r>
              <a:rPr lang="en-MY" sz="2400" dirty="0" err="1"/>
              <a:t>terlebih</a:t>
            </a:r>
            <a:r>
              <a:rPr lang="en-MY" sz="2400" dirty="0"/>
              <a:t> </a:t>
            </a:r>
            <a:r>
              <a:rPr lang="en-MY" sz="2400" dirty="0" err="1"/>
              <a:t>dahulu</a:t>
            </a:r>
            <a:r>
              <a:rPr lang="en-MY" sz="2400" dirty="0"/>
              <a:t> </a:t>
            </a:r>
          </a:p>
          <a:p>
            <a:pPr marL="109728" indent="0">
              <a:buNone/>
            </a:pPr>
            <a:r>
              <a:rPr lang="en-MY" sz="2400" dirty="0"/>
              <a:t>  -  </a:t>
            </a:r>
            <a:r>
              <a:rPr lang="en-MY" sz="2400" dirty="0" err="1"/>
              <a:t>Berikan</a:t>
            </a:r>
            <a:r>
              <a:rPr lang="en-MY" sz="2400" dirty="0"/>
              <a:t> </a:t>
            </a:r>
            <a:r>
              <a:rPr lang="en-MY" sz="2400" dirty="0" err="1"/>
              <a:t>penjelasan</a:t>
            </a:r>
            <a:r>
              <a:rPr lang="en-MY" sz="2400" dirty="0"/>
              <a:t> </a:t>
            </a:r>
            <a:r>
              <a:rPr lang="en-MY" sz="2400" dirty="0" err="1"/>
              <a:t>kepada</a:t>
            </a:r>
            <a:r>
              <a:rPr lang="en-MY" sz="2400" dirty="0"/>
              <a:t> </a:t>
            </a:r>
            <a:r>
              <a:rPr lang="en-MY" sz="2400" dirty="0" err="1"/>
              <a:t>audiens</a:t>
            </a:r>
            <a:r>
              <a:rPr lang="en-MY" sz="2400" dirty="0"/>
              <a:t> : </a:t>
            </a:r>
          </a:p>
          <a:p>
            <a:pPr marL="452628" indent="-342900">
              <a:buFont typeface="Wingdings" panose="05000000000000000000" pitchFamily="2" charset="2"/>
              <a:buChar char="v"/>
            </a:pPr>
            <a:r>
              <a:rPr lang="en-MY" sz="2400" dirty="0"/>
              <a:t>      </a:t>
            </a:r>
            <a:r>
              <a:rPr lang="en-MY" sz="2400" dirty="0" err="1"/>
              <a:t>pengucap</a:t>
            </a:r>
            <a:r>
              <a:rPr lang="en-MY" sz="2400" dirty="0"/>
              <a:t> /</a:t>
            </a:r>
            <a:r>
              <a:rPr lang="en-MY" sz="2400" dirty="0" err="1"/>
              <a:t>ahli</a:t>
            </a:r>
            <a:r>
              <a:rPr lang="en-MY" sz="2400" dirty="0"/>
              <a:t> panel </a:t>
            </a:r>
            <a:r>
              <a:rPr lang="en-MY" sz="2400" dirty="0" err="1"/>
              <a:t>serta</a:t>
            </a:r>
            <a:r>
              <a:rPr lang="en-MY" sz="2400" dirty="0"/>
              <a:t> </a:t>
            </a:r>
          </a:p>
          <a:p>
            <a:pPr marL="452628" indent="-342900">
              <a:buFont typeface="Wingdings" panose="05000000000000000000" pitchFamily="2" charset="2"/>
              <a:buChar char="v"/>
            </a:pPr>
            <a:r>
              <a:rPr lang="en-MY" sz="2400" dirty="0"/>
              <a:t>      </a:t>
            </a:r>
            <a:r>
              <a:rPr lang="en-MY" sz="2400" dirty="0" err="1"/>
              <a:t>kepentingan</a:t>
            </a:r>
            <a:r>
              <a:rPr lang="en-MY" sz="2400" dirty="0"/>
              <a:t> </a:t>
            </a:r>
            <a:r>
              <a:rPr lang="en-MY" sz="2400" dirty="0" err="1"/>
              <a:t>tajuk</a:t>
            </a:r>
            <a:r>
              <a:rPr lang="en-MY" sz="2400" dirty="0"/>
              <a:t> yang </a:t>
            </a:r>
            <a:r>
              <a:rPr lang="en-MY" sz="2400" dirty="0" err="1"/>
              <a:t>akan</a:t>
            </a:r>
            <a:r>
              <a:rPr lang="en-MY" sz="2400" dirty="0"/>
              <a:t> </a:t>
            </a:r>
            <a:r>
              <a:rPr lang="en-MY" sz="2400" dirty="0" err="1"/>
              <a:t>dibentangkan</a:t>
            </a:r>
            <a:r>
              <a:rPr lang="en-MY" sz="2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881379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MY" sz="2800" b="0" dirty="0">
                <a:solidFill>
                  <a:schemeClr val="tx1"/>
                </a:solidFill>
                <a:effectLst/>
              </a:rPr>
              <a:t>C) </a:t>
            </a:r>
            <a:r>
              <a:rPr lang="en-MY" sz="2800" b="0" dirty="0" err="1">
                <a:solidFill>
                  <a:schemeClr val="tx1"/>
                </a:solidFill>
                <a:effectLst/>
              </a:rPr>
              <a:t>Tidak</a:t>
            </a:r>
            <a:r>
              <a:rPr lang="en-MY" sz="2800" b="0" dirty="0">
                <a:solidFill>
                  <a:schemeClr val="tx1"/>
                </a:solidFill>
                <a:effectLst/>
              </a:rPr>
              <a:t> Formal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MY" sz="2400" dirty="0"/>
              <a:t>Majlis </a:t>
            </a:r>
            <a:r>
              <a:rPr lang="en-MY" sz="2400" dirty="0" err="1"/>
              <a:t>tidak</a:t>
            </a:r>
            <a:r>
              <a:rPr lang="en-MY" sz="2400" dirty="0"/>
              <a:t> </a:t>
            </a:r>
            <a:r>
              <a:rPr lang="en-MY" sz="2400" dirty="0" err="1"/>
              <a:t>dipenuhi</a:t>
            </a:r>
            <a:r>
              <a:rPr lang="en-MY" sz="2400" dirty="0"/>
              <a:t> </a:t>
            </a:r>
            <a:r>
              <a:rPr lang="en-MY" sz="2400" dirty="0" err="1"/>
              <a:t>protokol</a:t>
            </a:r>
            <a:r>
              <a:rPr lang="en-MY" sz="2400" dirty="0"/>
              <a:t> dan </a:t>
            </a:r>
            <a:r>
              <a:rPr lang="en-MY" sz="2400" dirty="0" err="1"/>
              <a:t>dalam</a:t>
            </a:r>
            <a:r>
              <a:rPr lang="en-MY" sz="2400" dirty="0"/>
              <a:t> </a:t>
            </a:r>
            <a:r>
              <a:rPr lang="en-MY" sz="2400" dirty="0" err="1"/>
              <a:t>keadaan</a:t>
            </a:r>
            <a:r>
              <a:rPr lang="en-MY" sz="2400" dirty="0"/>
              <a:t> </a:t>
            </a:r>
            <a:r>
              <a:rPr lang="en-MY" sz="2400" dirty="0" err="1"/>
              <a:t>santai</a:t>
            </a:r>
            <a:r>
              <a:rPr lang="en-MY" sz="2400" dirty="0"/>
              <a:t>. </a:t>
            </a:r>
          </a:p>
          <a:p>
            <a:pPr>
              <a:spcAft>
                <a:spcPts val="600"/>
              </a:spcAft>
            </a:pPr>
            <a:r>
              <a:rPr lang="en-MY" sz="2400" dirty="0"/>
              <a:t> </a:t>
            </a:r>
            <a:r>
              <a:rPr lang="en-MY" sz="2400" dirty="0" err="1"/>
              <a:t>Penyediaan</a:t>
            </a:r>
            <a:r>
              <a:rPr lang="en-MY" sz="2400" dirty="0"/>
              <a:t> </a:t>
            </a:r>
            <a:r>
              <a:rPr lang="en-MY" sz="2400" dirty="0" err="1"/>
              <a:t>teks</a:t>
            </a:r>
            <a:r>
              <a:rPr lang="en-MY" sz="2400" dirty="0"/>
              <a:t> </a:t>
            </a:r>
          </a:p>
          <a:p>
            <a:pPr>
              <a:spcAft>
                <a:spcPts val="600"/>
              </a:spcAft>
            </a:pPr>
            <a:r>
              <a:rPr lang="en-MY" sz="2400" dirty="0"/>
              <a:t>- </a:t>
            </a:r>
            <a:r>
              <a:rPr lang="en-MY" sz="2400" dirty="0" err="1"/>
              <a:t>Menarik</a:t>
            </a:r>
            <a:r>
              <a:rPr lang="en-MY" sz="2400" dirty="0"/>
              <a:t> </a:t>
            </a:r>
            <a:r>
              <a:rPr lang="en-MY" sz="2400" dirty="0" err="1"/>
              <a:t>minat</a:t>
            </a:r>
            <a:r>
              <a:rPr lang="en-MY" sz="2400" dirty="0"/>
              <a:t> </a:t>
            </a:r>
            <a:r>
              <a:rPr lang="en-MY" sz="2400" dirty="0" err="1"/>
              <a:t>audiens</a:t>
            </a:r>
            <a:r>
              <a:rPr lang="en-MY" sz="2400" dirty="0"/>
              <a:t> </a:t>
            </a:r>
            <a:r>
              <a:rPr lang="en-MY" sz="2400" dirty="0" err="1"/>
              <a:t>dengan</a:t>
            </a:r>
            <a:r>
              <a:rPr lang="en-MY" sz="2400" dirty="0"/>
              <a:t> </a:t>
            </a:r>
            <a:r>
              <a:rPr lang="en-MY" sz="2400" dirty="0" err="1"/>
              <a:t>kepetahan</a:t>
            </a:r>
            <a:r>
              <a:rPr lang="en-MY" sz="2400" dirty="0"/>
              <a:t> </a:t>
            </a:r>
            <a:r>
              <a:rPr lang="en-MY" sz="2400" dirty="0" err="1"/>
              <a:t>bercakap</a:t>
            </a:r>
            <a:r>
              <a:rPr lang="en-MY" sz="2400" dirty="0"/>
              <a:t> dan 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MY" sz="2400" dirty="0"/>
              <a:t>      </a:t>
            </a:r>
            <a:r>
              <a:rPr lang="en-MY" sz="2400" dirty="0" err="1"/>
              <a:t>kelincahan</a:t>
            </a:r>
            <a:r>
              <a:rPr lang="en-MY" sz="2400" dirty="0"/>
              <a:t> </a:t>
            </a:r>
            <a:r>
              <a:rPr lang="en-MY" sz="2400" dirty="0" err="1"/>
              <a:t>anda</a:t>
            </a:r>
            <a:r>
              <a:rPr lang="en-MY" sz="2400" dirty="0"/>
              <a:t> </a:t>
            </a:r>
            <a:r>
              <a:rPr lang="en-MY" sz="2400" dirty="0" err="1"/>
              <a:t>memenuhi</a:t>
            </a:r>
            <a:r>
              <a:rPr lang="en-MY" sz="2400" dirty="0"/>
              <a:t> </a:t>
            </a:r>
            <a:r>
              <a:rPr lang="en-MY" sz="2400" dirty="0" err="1"/>
              <a:t>segenap</a:t>
            </a:r>
            <a:r>
              <a:rPr lang="en-MY" sz="2400" dirty="0"/>
              <a:t> </a:t>
            </a:r>
            <a:r>
              <a:rPr lang="en-MY" sz="2400" dirty="0" err="1"/>
              <a:t>ruang</a:t>
            </a:r>
            <a:r>
              <a:rPr lang="en-MY" sz="2400" dirty="0"/>
              <a:t> </a:t>
            </a:r>
            <a:r>
              <a:rPr lang="en-MY" sz="2400" dirty="0" err="1"/>
              <a:t>pentas</a:t>
            </a:r>
            <a:r>
              <a:rPr lang="en-MY" sz="2400" dirty="0"/>
              <a:t>. </a:t>
            </a:r>
          </a:p>
          <a:p>
            <a:pPr marL="452628" indent="-342900"/>
            <a:r>
              <a:rPr lang="en-MY" sz="2400" dirty="0" err="1"/>
              <a:t>Gurauan</a:t>
            </a:r>
            <a:r>
              <a:rPr lang="en-MY" sz="2400" dirty="0"/>
              <a:t> yang </a:t>
            </a:r>
            <a:r>
              <a:rPr lang="en-MY" sz="2400" dirty="0" err="1"/>
              <a:t>tidak</a:t>
            </a:r>
            <a:r>
              <a:rPr lang="en-MY" sz="2400" dirty="0"/>
              <a:t>  </a:t>
            </a:r>
            <a:r>
              <a:rPr lang="en-MY" sz="2400" dirty="0" err="1"/>
              <a:t>melampau</a:t>
            </a:r>
            <a:r>
              <a:rPr lang="en-MY" sz="2400" dirty="0"/>
              <a:t> </a:t>
            </a:r>
            <a:r>
              <a:rPr lang="en-MY" sz="2400" dirty="0" err="1"/>
              <a:t>atau</a:t>
            </a:r>
            <a:r>
              <a:rPr lang="en-MY" sz="2400" dirty="0"/>
              <a:t> </a:t>
            </a:r>
            <a:r>
              <a:rPr lang="en-MY" sz="2400" dirty="0" err="1"/>
              <a:t>menyinggung</a:t>
            </a:r>
            <a:r>
              <a:rPr lang="en-MY" sz="2400" dirty="0"/>
              <a:t> </a:t>
            </a:r>
            <a:r>
              <a:rPr lang="en-MY" sz="2400" dirty="0" err="1"/>
              <a:t>perasaan</a:t>
            </a:r>
            <a:endParaRPr lang="en-MY" sz="2400" dirty="0"/>
          </a:p>
          <a:p>
            <a:pPr marL="109728" indent="0">
              <a:buNone/>
            </a:pPr>
            <a:r>
              <a:rPr lang="en-MY" sz="2400" dirty="0"/>
              <a:t>    </a:t>
            </a:r>
            <a:r>
              <a:rPr lang="en-MY" sz="2400" dirty="0" err="1"/>
              <a:t>audiens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486439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33670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MY" sz="2400" dirty="0"/>
              <a:t>3) </a:t>
            </a:r>
            <a:r>
              <a:rPr lang="en-MY" sz="2400" dirty="0" err="1"/>
              <a:t>Analisis</a:t>
            </a:r>
            <a:r>
              <a:rPr lang="en-MY" sz="2400" dirty="0"/>
              <a:t> </a:t>
            </a:r>
            <a:r>
              <a:rPr lang="en-MY" sz="2400" dirty="0" err="1"/>
              <a:t>audiens</a:t>
            </a:r>
            <a:r>
              <a:rPr lang="en-MY" sz="2400" dirty="0"/>
              <a:t> yang </a:t>
            </a:r>
            <a:r>
              <a:rPr lang="en-MY" sz="2400" dirty="0" err="1"/>
              <a:t>akan</a:t>
            </a:r>
            <a:r>
              <a:rPr lang="en-MY" sz="2400" dirty="0"/>
              <a:t> </a:t>
            </a:r>
            <a:r>
              <a:rPr lang="en-MY" sz="2400" dirty="0" err="1"/>
              <a:t>hadir</a:t>
            </a:r>
            <a:endParaRPr lang="en-MY" sz="2400" dirty="0"/>
          </a:p>
          <a:p>
            <a:pPr marL="109728" indent="0">
              <a:spcAft>
                <a:spcPts val="600"/>
              </a:spcAft>
              <a:buNone/>
            </a:pPr>
            <a:r>
              <a:rPr lang="en-MY" sz="2400" dirty="0"/>
              <a:t>4) </a:t>
            </a:r>
            <a:r>
              <a:rPr lang="en-MY" sz="2400" dirty="0" err="1"/>
              <a:t>Dapatkan</a:t>
            </a:r>
            <a:r>
              <a:rPr lang="en-MY" sz="2400" dirty="0"/>
              <a:t> </a:t>
            </a:r>
            <a:r>
              <a:rPr lang="en-MY" sz="2400" dirty="0" err="1"/>
              <a:t>senarai</a:t>
            </a:r>
            <a:r>
              <a:rPr lang="en-MY" sz="2400" dirty="0"/>
              <a:t> </a:t>
            </a:r>
            <a:r>
              <a:rPr lang="en-MY" sz="2400" dirty="0" err="1"/>
              <a:t>tetamu</a:t>
            </a:r>
            <a:r>
              <a:rPr lang="en-MY" sz="2400" dirty="0"/>
              <a:t> </a:t>
            </a:r>
            <a:r>
              <a:rPr lang="en-MY" sz="2400" dirty="0" err="1"/>
              <a:t>atau</a:t>
            </a:r>
            <a:r>
              <a:rPr lang="en-MY" sz="2400" dirty="0"/>
              <a:t> orang-orang </a:t>
            </a:r>
            <a:r>
              <a:rPr lang="en-MY" sz="2400" dirty="0" err="1"/>
              <a:t>kenamaan</a:t>
            </a:r>
            <a:r>
              <a:rPr lang="en-MY" sz="2400" dirty="0"/>
              <a:t> yang </a:t>
            </a:r>
            <a:r>
              <a:rPr lang="en-MY" sz="2400" dirty="0" err="1"/>
              <a:t>akan</a:t>
            </a:r>
            <a:r>
              <a:rPr lang="en-MY" sz="2400" dirty="0"/>
              <a:t> </a:t>
            </a:r>
            <a:r>
              <a:rPr lang="en-MY" sz="2400" dirty="0" err="1"/>
              <a:t>hadir</a:t>
            </a:r>
            <a:r>
              <a:rPr lang="en-MY" sz="2400" dirty="0"/>
              <a:t> </a:t>
            </a:r>
            <a:r>
              <a:rPr lang="en-MY" sz="2400" dirty="0" err="1"/>
              <a:t>untuk</a:t>
            </a:r>
            <a:r>
              <a:rPr lang="en-MY" sz="2400" dirty="0"/>
              <a:t> </a:t>
            </a:r>
            <a:r>
              <a:rPr lang="en-MY" sz="2400" dirty="0" err="1"/>
              <a:t>tujuan</a:t>
            </a:r>
            <a:r>
              <a:rPr lang="en-MY" sz="2400" dirty="0"/>
              <a:t> </a:t>
            </a:r>
            <a:r>
              <a:rPr lang="en-MY" sz="2400" dirty="0" err="1"/>
              <a:t>penghormatan</a:t>
            </a:r>
            <a:r>
              <a:rPr lang="en-MY" sz="2400" dirty="0"/>
              <a:t>.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en-MY" sz="2400" dirty="0"/>
              <a:t>5) </a:t>
            </a:r>
            <a:r>
              <a:rPr lang="en-MY" sz="2400" dirty="0" err="1"/>
              <a:t>Memiliki</a:t>
            </a:r>
            <a:r>
              <a:rPr lang="en-MY" sz="2400" dirty="0"/>
              <a:t> </a:t>
            </a:r>
            <a:r>
              <a:rPr lang="en-MY" sz="2400" dirty="0" err="1"/>
              <a:t>pengetahuan</a:t>
            </a:r>
            <a:r>
              <a:rPr lang="en-MY" sz="2400" dirty="0"/>
              <a:t> </a:t>
            </a:r>
            <a:r>
              <a:rPr lang="en-MY" sz="2400" dirty="0" err="1"/>
              <a:t>protokol</a:t>
            </a:r>
            <a:r>
              <a:rPr lang="en-MY" sz="2400" dirty="0"/>
              <a:t> 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en-MY" sz="2400" dirty="0"/>
              <a:t>6) </a:t>
            </a:r>
            <a:r>
              <a:rPr lang="en-MY" sz="2400" dirty="0" err="1"/>
              <a:t>Analisis</a:t>
            </a:r>
            <a:r>
              <a:rPr lang="en-MY" sz="2400" dirty="0"/>
              <a:t> </a:t>
            </a:r>
            <a:r>
              <a:rPr lang="en-MY" sz="2400" dirty="0" err="1"/>
              <a:t>jangka</a:t>
            </a:r>
            <a:r>
              <a:rPr lang="en-MY" sz="2400" dirty="0"/>
              <a:t> masa </a:t>
            </a:r>
            <a:r>
              <a:rPr lang="en-MY" sz="2400" dirty="0" err="1"/>
              <a:t>majlis</a:t>
            </a:r>
            <a:r>
              <a:rPr lang="en-MY" sz="2400" dirty="0"/>
              <a:t> </a:t>
            </a:r>
            <a:r>
              <a:rPr lang="en-MY" sz="2400" dirty="0" err="1"/>
              <a:t>berlansung</a:t>
            </a:r>
            <a:r>
              <a:rPr lang="en-MY" sz="2400" dirty="0"/>
              <a:t>, </a:t>
            </a:r>
            <a:r>
              <a:rPr lang="en-MY" sz="2400" dirty="0" err="1"/>
              <a:t>saiz</a:t>
            </a:r>
            <a:r>
              <a:rPr lang="en-MY" sz="2400" dirty="0"/>
              <a:t> </a:t>
            </a:r>
            <a:r>
              <a:rPr lang="en-MY" sz="2400" dirty="0" err="1"/>
              <a:t>dewan</a:t>
            </a:r>
            <a:r>
              <a:rPr lang="en-MY" sz="2400" dirty="0"/>
              <a:t>, </a:t>
            </a:r>
            <a:r>
              <a:rPr lang="en-MY" sz="2400" dirty="0" err="1"/>
              <a:t>jumlah</a:t>
            </a:r>
            <a:r>
              <a:rPr lang="en-MY" sz="2400" dirty="0"/>
              <a:t> </a:t>
            </a:r>
            <a:r>
              <a:rPr lang="en-MY" sz="2400" dirty="0" err="1"/>
              <a:t>audiens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kemudahan</a:t>
            </a:r>
            <a:r>
              <a:rPr lang="en-MY" sz="2400" dirty="0"/>
              <a:t> yang </a:t>
            </a:r>
            <a:r>
              <a:rPr lang="en-MY" sz="2400" dirty="0" err="1"/>
              <a:t>disediakan</a:t>
            </a:r>
            <a:r>
              <a:rPr lang="en-MY" sz="2400" dirty="0"/>
              <a:t>.</a:t>
            </a:r>
          </a:p>
          <a:p>
            <a:pPr marL="109728" indent="0">
              <a:buNone/>
            </a:pPr>
            <a:r>
              <a:rPr lang="en-MY" sz="2400" dirty="0"/>
              <a:t>7) </a:t>
            </a:r>
            <a:r>
              <a:rPr lang="en-MY" sz="2400" dirty="0" err="1"/>
              <a:t>Pakaian</a:t>
            </a:r>
            <a:r>
              <a:rPr lang="en-MY" sz="2400" dirty="0"/>
              <a:t> yang </a:t>
            </a:r>
            <a:r>
              <a:rPr lang="en-MY" sz="2400" dirty="0" err="1"/>
              <a:t>sesuai</a:t>
            </a:r>
            <a:endParaRPr lang="en-MY" sz="2400" dirty="0"/>
          </a:p>
          <a:p>
            <a:pPr marL="109728" indent="0">
              <a:buNone/>
            </a:pPr>
            <a:r>
              <a:rPr lang="en-MY" sz="2400" dirty="0"/>
              <a:t>8) </a:t>
            </a:r>
            <a:r>
              <a:rPr lang="en-MY" sz="2400" dirty="0" err="1"/>
              <a:t>Buat</a:t>
            </a:r>
            <a:r>
              <a:rPr lang="en-MY" sz="2400" dirty="0"/>
              <a:t> </a:t>
            </a:r>
            <a:r>
              <a:rPr lang="en-MY" sz="2400" dirty="0" err="1"/>
              <a:t>latihan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306575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3491" y="260649"/>
            <a:ext cx="6571343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n-MY" sz="3200" b="0" dirty="0">
                <a:solidFill>
                  <a:schemeClr val="tx1"/>
                </a:solidFill>
                <a:effectLst/>
              </a:rPr>
              <a:t>PERSEDIAAN KETIKA MAJLIS BERLANGSUNG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040560"/>
          </a:xfrm>
        </p:spPr>
        <p:txBody>
          <a:bodyPr>
            <a:normAutofit/>
          </a:bodyPr>
          <a:lstStyle/>
          <a:p>
            <a:pPr marL="624078" indent="-514350">
              <a:spcAft>
                <a:spcPts val="600"/>
              </a:spcAft>
              <a:buAutoNum type="arabicParenR"/>
            </a:pPr>
            <a:endParaRPr lang="en-MY" dirty="0"/>
          </a:p>
          <a:p>
            <a:pPr marL="624078" indent="-514350">
              <a:spcAft>
                <a:spcPts val="600"/>
              </a:spcAft>
              <a:buAutoNum type="arabicParenR"/>
            </a:pPr>
            <a:r>
              <a:rPr lang="en-MY" dirty="0" err="1"/>
              <a:t>Berani</a:t>
            </a:r>
            <a:r>
              <a:rPr lang="en-MY" dirty="0"/>
              <a:t>, </a:t>
            </a:r>
            <a:r>
              <a:rPr lang="en-MY" dirty="0" err="1"/>
              <a:t>peka</a:t>
            </a:r>
            <a:r>
              <a:rPr lang="en-MY" dirty="0"/>
              <a:t> dan </a:t>
            </a:r>
            <a:r>
              <a:rPr lang="en-MY" dirty="0" err="1"/>
              <a:t>tenang</a:t>
            </a:r>
            <a:r>
              <a:rPr lang="en-MY" dirty="0"/>
              <a:t> </a:t>
            </a:r>
          </a:p>
          <a:p>
            <a:pPr marL="624078" indent="-514350">
              <a:spcAft>
                <a:spcPts val="600"/>
              </a:spcAft>
              <a:buAutoNum type="arabicParenR"/>
            </a:pPr>
            <a:r>
              <a:rPr lang="en-MY" dirty="0"/>
              <a:t>Bina hubungan </a:t>
            </a:r>
            <a:r>
              <a:rPr lang="en-MY" dirty="0" err="1"/>
              <a:t>baik</a:t>
            </a:r>
            <a:r>
              <a:rPr lang="en-MY" dirty="0"/>
              <a:t> </a:t>
            </a:r>
            <a:r>
              <a:rPr lang="en-MY" dirty="0" err="1"/>
              <a:t>dengan</a:t>
            </a:r>
            <a:r>
              <a:rPr lang="en-MY" dirty="0"/>
              <a:t> urus </a:t>
            </a:r>
            <a:r>
              <a:rPr lang="en-MY" dirty="0" err="1"/>
              <a:t>setia</a:t>
            </a:r>
            <a:r>
              <a:rPr lang="en-MY" dirty="0"/>
              <a:t> majlis yang </a:t>
            </a:r>
            <a:r>
              <a:rPr lang="en-MY" dirty="0" err="1"/>
              <a:t>bertugas</a:t>
            </a:r>
            <a:r>
              <a:rPr lang="en-MY" dirty="0"/>
              <a:t>, </a:t>
            </a:r>
            <a:r>
              <a:rPr lang="en-MY" dirty="0" err="1"/>
              <a:t>gunakan</a:t>
            </a:r>
            <a:r>
              <a:rPr lang="en-MY" dirty="0"/>
              <a:t> </a:t>
            </a:r>
            <a:r>
              <a:rPr lang="en-MY" dirty="0" err="1"/>
              <a:t>isyarat</a:t>
            </a:r>
            <a:r>
              <a:rPr lang="en-MY" dirty="0"/>
              <a:t>- </a:t>
            </a:r>
            <a:r>
              <a:rPr lang="en-MY" dirty="0" err="1"/>
              <a:t>tertentu</a:t>
            </a:r>
            <a:r>
              <a:rPr lang="en-MY" dirty="0"/>
              <a:t> </a:t>
            </a:r>
            <a:r>
              <a:rPr lang="en-MY" dirty="0" err="1"/>
              <a:t>sebagai</a:t>
            </a:r>
            <a:r>
              <a:rPr lang="en-MY" dirty="0"/>
              <a:t> </a:t>
            </a:r>
            <a:r>
              <a:rPr lang="en-MY" dirty="0" err="1"/>
              <a:t>makluman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memulakan</a:t>
            </a:r>
            <a:r>
              <a:rPr lang="en-MY" dirty="0"/>
              <a:t> </a:t>
            </a:r>
            <a:r>
              <a:rPr lang="en-MY" dirty="0" err="1"/>
              <a:t>perjalanan</a:t>
            </a:r>
            <a:r>
              <a:rPr lang="en-MY" dirty="0"/>
              <a:t> majlis </a:t>
            </a:r>
            <a:r>
              <a:rPr lang="en-MY" dirty="0" err="1"/>
              <a:t>atau</a:t>
            </a:r>
            <a:r>
              <a:rPr lang="en-MY" dirty="0"/>
              <a:t> </a:t>
            </a:r>
            <a:r>
              <a:rPr lang="en-MY" dirty="0" err="1"/>
              <a:t>memberitahu</a:t>
            </a:r>
            <a:r>
              <a:rPr lang="en-MY" dirty="0"/>
              <a:t> </a:t>
            </a:r>
            <a:r>
              <a:rPr lang="en-MY" dirty="0" err="1"/>
              <a:t>setiap</a:t>
            </a:r>
            <a:r>
              <a:rPr lang="en-MY" dirty="0"/>
              <a:t> </a:t>
            </a:r>
            <a:r>
              <a:rPr lang="en-MY" dirty="0" err="1"/>
              <a:t>perubahan</a:t>
            </a:r>
            <a:r>
              <a:rPr lang="en-MY" dirty="0"/>
              <a:t> yang </a:t>
            </a:r>
            <a:r>
              <a:rPr lang="en-MY" dirty="0" err="1"/>
              <a:t>mungkin</a:t>
            </a:r>
            <a:r>
              <a:rPr lang="en-MY" dirty="0"/>
              <a:t> </a:t>
            </a:r>
            <a:r>
              <a:rPr lang="en-MY" dirty="0" err="1"/>
              <a:t>berlaku</a:t>
            </a:r>
            <a:r>
              <a:rPr lang="en-MY" dirty="0"/>
              <a:t>. 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en-MY" dirty="0" err="1"/>
              <a:t>Contohnya</a:t>
            </a:r>
            <a:r>
              <a:rPr lang="en-MY" dirty="0"/>
              <a:t>, urus </a:t>
            </a:r>
            <a:r>
              <a:rPr lang="en-MY" dirty="0" err="1"/>
              <a:t>setia</a:t>
            </a:r>
            <a:r>
              <a:rPr lang="en-MY" dirty="0"/>
              <a:t> </a:t>
            </a:r>
            <a:r>
              <a:rPr lang="en-MY" dirty="0" err="1"/>
              <a:t>mengangkat</a:t>
            </a:r>
            <a:r>
              <a:rPr lang="en-MY" dirty="0"/>
              <a:t> ‘</a:t>
            </a:r>
            <a:r>
              <a:rPr lang="en-MY" dirty="0" err="1"/>
              <a:t>ibu</a:t>
            </a:r>
            <a:r>
              <a:rPr lang="en-MY" dirty="0"/>
              <a:t> </a:t>
            </a:r>
            <a:r>
              <a:rPr lang="en-MY" dirty="0" err="1"/>
              <a:t>jari</a:t>
            </a:r>
            <a:r>
              <a:rPr lang="en-MY" dirty="0"/>
              <a:t>’ </a:t>
            </a:r>
            <a:r>
              <a:rPr lang="en-MY" dirty="0" err="1"/>
              <a:t>ke</a:t>
            </a:r>
            <a:r>
              <a:rPr lang="en-MY" dirty="0"/>
              <a:t> </a:t>
            </a:r>
            <a:r>
              <a:rPr lang="en-MY" dirty="0" err="1"/>
              <a:t>arah</a:t>
            </a:r>
            <a:r>
              <a:rPr lang="en-MY" dirty="0"/>
              <a:t> </a:t>
            </a:r>
            <a:r>
              <a:rPr lang="en-MY" dirty="0" err="1"/>
              <a:t>pengacara</a:t>
            </a:r>
            <a:r>
              <a:rPr lang="en-MY" dirty="0"/>
              <a:t> </a:t>
            </a:r>
            <a:r>
              <a:rPr lang="en-MY" dirty="0" err="1"/>
              <a:t>sebagai</a:t>
            </a:r>
            <a:r>
              <a:rPr lang="en-MY" dirty="0"/>
              <a:t> </a:t>
            </a:r>
            <a:r>
              <a:rPr lang="en-MY" dirty="0" err="1"/>
              <a:t>isyarat</a:t>
            </a:r>
            <a:r>
              <a:rPr lang="en-MY" dirty="0"/>
              <a:t> </a:t>
            </a:r>
            <a:r>
              <a:rPr lang="en-MY" dirty="0" err="1"/>
              <a:t>tetamu</a:t>
            </a:r>
            <a:r>
              <a:rPr lang="en-MY" dirty="0"/>
              <a:t> </a:t>
            </a:r>
            <a:r>
              <a:rPr lang="en-MY" dirty="0" err="1"/>
              <a:t>kenamaan</a:t>
            </a:r>
            <a:r>
              <a:rPr lang="en-MY" dirty="0"/>
              <a:t> 	</a:t>
            </a:r>
            <a:r>
              <a:rPr lang="en-MY" dirty="0" err="1"/>
              <a:t>telah</a:t>
            </a:r>
            <a:r>
              <a:rPr lang="en-MY" dirty="0"/>
              <a:t> </a:t>
            </a:r>
            <a:r>
              <a:rPr lang="en-MY" dirty="0" err="1"/>
              <a:t>tiba</a:t>
            </a:r>
            <a:r>
              <a:rPr lang="en-MY" dirty="0"/>
              <a:t> dan </a:t>
            </a:r>
            <a:r>
              <a:rPr lang="en-MY" dirty="0" err="1"/>
              <a:t>pengacara</a:t>
            </a:r>
            <a:r>
              <a:rPr lang="en-MY" dirty="0"/>
              <a:t> majlis </a:t>
            </a:r>
            <a:r>
              <a:rPr lang="en-MY" dirty="0" err="1"/>
              <a:t>perlu</a:t>
            </a:r>
            <a:r>
              <a:rPr lang="en-MY" dirty="0"/>
              <a:t> </a:t>
            </a:r>
            <a:r>
              <a:rPr lang="en-MY" dirty="0" err="1"/>
              <a:t>bersiap</a:t>
            </a:r>
            <a:r>
              <a:rPr lang="en-MY" dirty="0"/>
              <a:t> 	</a:t>
            </a:r>
            <a:r>
              <a:rPr lang="en-MY" dirty="0" err="1"/>
              <a:t>sedia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memulakan</a:t>
            </a:r>
            <a:r>
              <a:rPr lang="en-MY" dirty="0"/>
              <a:t> majlis.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MY" dirty="0"/>
              <a:t> Ada </a:t>
            </a:r>
            <a:r>
              <a:rPr lang="en-MY" dirty="0" err="1"/>
              <a:t>ketika</a:t>
            </a:r>
            <a:r>
              <a:rPr lang="en-MY" dirty="0"/>
              <a:t> </a:t>
            </a:r>
            <a:r>
              <a:rPr lang="en-MY" dirty="0" err="1"/>
              <a:t>pengacara</a:t>
            </a:r>
            <a:r>
              <a:rPr lang="en-MY" dirty="0"/>
              <a:t> </a:t>
            </a:r>
            <a:r>
              <a:rPr lang="en-MY" dirty="0" err="1"/>
              <a:t>diberikan</a:t>
            </a:r>
            <a:r>
              <a:rPr lang="en-MY" dirty="0"/>
              <a:t> nota </a:t>
            </a:r>
            <a:r>
              <a:rPr lang="en-MY" dirty="0" err="1"/>
              <a:t>kecil</a:t>
            </a:r>
            <a:r>
              <a:rPr lang="en-MY" dirty="0"/>
              <a:t> oleh </a:t>
            </a:r>
            <a:r>
              <a:rPr lang="en-MY" dirty="0" err="1"/>
              <a:t>pihak</a:t>
            </a:r>
            <a:r>
              <a:rPr lang="en-MY" dirty="0"/>
              <a:t> urus </a:t>
            </a:r>
            <a:r>
              <a:rPr lang="en-MY" dirty="0" err="1"/>
              <a:t>setia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memaklumkan</a:t>
            </a:r>
            <a:r>
              <a:rPr lang="en-MY" dirty="0"/>
              <a:t> </a:t>
            </a:r>
            <a:r>
              <a:rPr lang="en-MY" dirty="0" err="1"/>
              <a:t>sebarang</a:t>
            </a:r>
            <a:r>
              <a:rPr lang="en-MY" dirty="0"/>
              <a:t> </a:t>
            </a:r>
            <a:r>
              <a:rPr lang="en-MY" dirty="0" err="1"/>
              <a:t>perubahan</a:t>
            </a:r>
            <a:r>
              <a:rPr lang="en-MY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425541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681</TotalTime>
  <Words>2068</Words>
  <Application>Microsoft Office PowerPoint</Application>
  <PresentationFormat>นำเสนอทางหน้าจอ (4:3)</PresentationFormat>
  <Paragraphs>390</Paragraphs>
  <Slides>40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40</vt:i4>
      </vt:variant>
    </vt:vector>
  </HeadingPairs>
  <TitlesOfParts>
    <vt:vector size="45" baseType="lpstr">
      <vt:lpstr>Arial</vt:lpstr>
      <vt:lpstr>Lucida Sans Unicode</vt:lpstr>
      <vt:lpstr>Tw Cen MT</vt:lpstr>
      <vt:lpstr>Wingdings</vt:lpstr>
      <vt:lpstr>Droplet</vt:lpstr>
      <vt:lpstr>PENGACARA MAJLIS</vt:lpstr>
      <vt:lpstr>PENGACARAAN</vt:lpstr>
      <vt:lpstr>งานนำเสนอ PowerPoint</vt:lpstr>
      <vt:lpstr>PERSEDIAAN SEBELUM MAJLIS BERMULA </vt:lpstr>
      <vt:lpstr>   2) Ketahui jenis majlis  </vt:lpstr>
      <vt:lpstr>B) Separuh Formal </vt:lpstr>
      <vt:lpstr>C) Tidak Formal</vt:lpstr>
      <vt:lpstr>งานนำเสนอ PowerPoint</vt:lpstr>
      <vt:lpstr>PERSEDIAAN KETIKA MAJLIS BERLANGSUNG</vt:lpstr>
      <vt:lpstr>2) Peramah, cekap, bertanggungjawab dan berdisiplin.</vt:lpstr>
      <vt:lpstr>Membuat Latihan Berucap</vt:lpstr>
      <vt:lpstr>PANTANG LARANG</vt:lpstr>
      <vt:lpstr>Menunjukkan Tabiat Semulajadi</vt:lpstr>
      <vt:lpstr>PENYEDIAAN TEKS</vt:lpstr>
      <vt:lpstr>Susunan Teks Ucapan</vt:lpstr>
      <vt:lpstr>งานนำเสนอ PowerPoint</vt:lpstr>
      <vt:lpstr>Pengertian Protokol dan Kepentingannya</vt:lpstr>
      <vt:lpstr>Protokol Dalam Penyediaan Teks Ucapan</vt:lpstr>
      <vt:lpstr>Sebutan Penghormatan mengikut Protokol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BENTUK/SAIZ TEKS UCAPAN</vt:lpstr>
      <vt:lpstr>KEGUGUPAN</vt:lpstr>
      <vt:lpstr>Simptom-Simptom Kegugupan</vt:lpstr>
      <vt:lpstr>Mengawal Kegugupan</vt:lpstr>
      <vt:lpstr>Analisis</vt:lpstr>
      <vt:lpstr>Analisis Majlis</vt:lpstr>
      <vt:lpstr>Analisis Diri</vt:lpstr>
      <vt:lpstr>PENYAMPAIAN</vt:lpstr>
      <vt:lpstr>BAHASA BADAN (BODY LANGUAGE)</vt:lpstr>
      <vt:lpstr>HUBUNGAN MATA (EYE CONTACT)</vt:lpstr>
      <vt:lpstr>KAWALAN SUARA</vt:lpstr>
      <vt:lpstr>PENGGUNAAN MIKROFON</vt:lpstr>
      <vt:lpstr>PENGGUNAAN BAHASA</vt:lpstr>
      <vt:lpstr>PEMAKAIAN (ATTIRE)</vt:lpstr>
      <vt:lpstr>งานนำเสนอ PowerPoint</vt:lpstr>
      <vt:lpstr> 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PENGACARA MAJLIS</dc:title>
  <dc:creator>user</dc:creator>
  <cp:lastModifiedBy>นูรฮูดา สะดามะ</cp:lastModifiedBy>
  <cp:revision>68</cp:revision>
  <dcterms:created xsi:type="dcterms:W3CDTF">2019-01-11T06:55:01Z</dcterms:created>
  <dcterms:modified xsi:type="dcterms:W3CDTF">2021-08-26T07:12:11Z</dcterms:modified>
</cp:coreProperties>
</file>